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3"/>
  </p:notesMasterIdLst>
  <p:sldIdLst>
    <p:sldId id="316" r:id="rId5"/>
    <p:sldId id="310" r:id="rId6"/>
    <p:sldId id="311" r:id="rId7"/>
    <p:sldId id="312" r:id="rId8"/>
    <p:sldId id="317" r:id="rId9"/>
    <p:sldId id="319" r:id="rId10"/>
    <p:sldId id="318" r:id="rId11"/>
    <p:sldId id="320" r:id="rId12"/>
    <p:sldId id="322" r:id="rId13"/>
    <p:sldId id="323" r:id="rId14"/>
    <p:sldId id="324" r:id="rId15"/>
    <p:sldId id="327" r:id="rId16"/>
    <p:sldId id="326" r:id="rId17"/>
    <p:sldId id="328" r:id="rId18"/>
    <p:sldId id="329" r:id="rId19"/>
    <p:sldId id="331" r:id="rId20"/>
    <p:sldId id="315" r:id="rId21"/>
    <p:sldId id="33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5036" autoAdjust="0"/>
  </p:normalViewPr>
  <p:slideViewPr>
    <p:cSldViewPr snapToGrid="0">
      <p:cViewPr varScale="1">
        <p:scale>
          <a:sx n="103" d="100"/>
          <a:sy n="103" d="100"/>
        </p:scale>
        <p:origin x="126" y="276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2709B-3685-482E-A018-B1F2FC1AEB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8C96306-5949-44F9-AC9E-41BB65BE7565}">
      <dgm:prSet/>
      <dgm:spPr/>
      <dgm:t>
        <a:bodyPr/>
        <a:lstStyle/>
        <a:p>
          <a:r>
            <a:rPr lang="en-GB" dirty="0"/>
            <a:t>Personal Leadership</a:t>
          </a:r>
          <a:endParaRPr lang="en-US" dirty="0"/>
        </a:p>
      </dgm:t>
    </dgm:pt>
    <dgm:pt modelId="{CE3DC4C4-4857-4980-8AE0-82E0312F7608}" type="parTrans" cxnId="{D0C61B02-347F-461F-9827-0F274A8229D0}">
      <dgm:prSet/>
      <dgm:spPr/>
      <dgm:t>
        <a:bodyPr/>
        <a:lstStyle/>
        <a:p>
          <a:endParaRPr lang="en-US"/>
        </a:p>
      </dgm:t>
    </dgm:pt>
    <dgm:pt modelId="{122CE93F-576F-4110-B82B-B7BCC4F92DE1}" type="sibTrans" cxnId="{D0C61B02-347F-461F-9827-0F274A8229D0}">
      <dgm:prSet/>
      <dgm:spPr/>
      <dgm:t>
        <a:bodyPr/>
        <a:lstStyle/>
        <a:p>
          <a:endParaRPr lang="en-US"/>
        </a:p>
      </dgm:t>
    </dgm:pt>
    <dgm:pt modelId="{7A75AD5E-4760-4DD5-90D8-B4B38E8E0B0F}">
      <dgm:prSet/>
      <dgm:spPr/>
      <dgm:t>
        <a:bodyPr/>
        <a:lstStyle/>
        <a:p>
          <a:r>
            <a:rPr lang="en-GB"/>
            <a:t>Ethics and project-based work practices (collaboration)</a:t>
          </a:r>
          <a:endParaRPr lang="en-US"/>
        </a:p>
      </dgm:t>
    </dgm:pt>
    <dgm:pt modelId="{6386D314-6C3F-42DE-AB68-C4D950DF513B}" type="parTrans" cxnId="{3E6169FC-8690-4494-8F4A-C7DF8FC30458}">
      <dgm:prSet/>
      <dgm:spPr/>
      <dgm:t>
        <a:bodyPr/>
        <a:lstStyle/>
        <a:p>
          <a:endParaRPr lang="en-US"/>
        </a:p>
      </dgm:t>
    </dgm:pt>
    <dgm:pt modelId="{2BCCFE97-B80E-4146-B11B-3D2FB184EC33}" type="sibTrans" cxnId="{3E6169FC-8690-4494-8F4A-C7DF8FC30458}">
      <dgm:prSet/>
      <dgm:spPr/>
      <dgm:t>
        <a:bodyPr/>
        <a:lstStyle/>
        <a:p>
          <a:endParaRPr lang="en-US"/>
        </a:p>
      </dgm:t>
    </dgm:pt>
    <dgm:pt modelId="{C83C7413-1008-40CB-95A5-173FAFC8F203}">
      <dgm:prSet/>
      <dgm:spPr/>
      <dgm:t>
        <a:bodyPr/>
        <a:lstStyle/>
        <a:p>
          <a:r>
            <a:rPr lang="en-GB"/>
            <a:t>Communication </a:t>
          </a:r>
          <a:endParaRPr lang="en-US"/>
        </a:p>
      </dgm:t>
    </dgm:pt>
    <dgm:pt modelId="{7293E391-EB73-47C3-BB13-733CF5419510}" type="parTrans" cxnId="{927CE916-5C23-49D9-9A45-98158AA5DCB9}">
      <dgm:prSet/>
      <dgm:spPr/>
      <dgm:t>
        <a:bodyPr/>
        <a:lstStyle/>
        <a:p>
          <a:endParaRPr lang="en-US"/>
        </a:p>
      </dgm:t>
    </dgm:pt>
    <dgm:pt modelId="{317941AE-D1F0-4349-B408-70E59F34587F}" type="sibTrans" cxnId="{927CE916-5C23-49D9-9A45-98158AA5DCB9}">
      <dgm:prSet/>
      <dgm:spPr/>
      <dgm:t>
        <a:bodyPr/>
        <a:lstStyle/>
        <a:p>
          <a:endParaRPr lang="en-US"/>
        </a:p>
      </dgm:t>
    </dgm:pt>
    <dgm:pt modelId="{24C14C40-AA3E-441D-9F67-7DB093F72AE2}" type="pres">
      <dgm:prSet presAssocID="{6D52709B-3685-482E-A018-B1F2FC1AEB39}" presName="root" presStyleCnt="0">
        <dgm:presLayoutVars>
          <dgm:dir/>
          <dgm:resizeHandles val="exact"/>
        </dgm:presLayoutVars>
      </dgm:prSet>
      <dgm:spPr/>
    </dgm:pt>
    <dgm:pt modelId="{8300CA1F-94DB-4EF6-9FE1-C1D0B097A687}" type="pres">
      <dgm:prSet presAssocID="{B8C96306-5949-44F9-AC9E-41BB65BE7565}" presName="compNode" presStyleCnt="0"/>
      <dgm:spPr/>
    </dgm:pt>
    <dgm:pt modelId="{87736758-5BD7-4107-916D-FE64B8F7FDCB}" type="pres">
      <dgm:prSet presAssocID="{B8C96306-5949-44F9-AC9E-41BB65BE7565}" presName="bgRect" presStyleLbl="bgShp" presStyleIdx="0" presStyleCnt="3"/>
      <dgm:spPr/>
    </dgm:pt>
    <dgm:pt modelId="{B2C5D926-8D00-443D-BAF5-3509463B2B24}" type="pres">
      <dgm:prSet presAssocID="{B8C96306-5949-44F9-AC9E-41BB65BE75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B7B745BC-11EA-437A-88D1-8403E49B75BD}" type="pres">
      <dgm:prSet presAssocID="{B8C96306-5949-44F9-AC9E-41BB65BE7565}" presName="spaceRect" presStyleCnt="0"/>
      <dgm:spPr/>
    </dgm:pt>
    <dgm:pt modelId="{8310C3FB-53E0-4D4D-B43F-6029D33B06E6}" type="pres">
      <dgm:prSet presAssocID="{B8C96306-5949-44F9-AC9E-41BB65BE7565}" presName="parTx" presStyleLbl="revTx" presStyleIdx="0" presStyleCnt="3">
        <dgm:presLayoutVars>
          <dgm:chMax val="0"/>
          <dgm:chPref val="0"/>
        </dgm:presLayoutVars>
      </dgm:prSet>
      <dgm:spPr/>
    </dgm:pt>
    <dgm:pt modelId="{129BFC5A-21A9-4DA1-8DFC-47F0DFE01582}" type="pres">
      <dgm:prSet presAssocID="{122CE93F-576F-4110-B82B-B7BCC4F92DE1}" presName="sibTrans" presStyleCnt="0"/>
      <dgm:spPr/>
    </dgm:pt>
    <dgm:pt modelId="{16465137-3955-4885-B5D8-73824FBF9163}" type="pres">
      <dgm:prSet presAssocID="{7A75AD5E-4760-4DD5-90D8-B4B38E8E0B0F}" presName="compNode" presStyleCnt="0"/>
      <dgm:spPr/>
    </dgm:pt>
    <dgm:pt modelId="{C9CAD95D-E050-4A88-A93D-0D834CAAADB9}" type="pres">
      <dgm:prSet presAssocID="{7A75AD5E-4760-4DD5-90D8-B4B38E8E0B0F}" presName="bgRect" presStyleLbl="bgShp" presStyleIdx="1" presStyleCnt="3"/>
      <dgm:spPr/>
    </dgm:pt>
    <dgm:pt modelId="{2F6FD4DC-6F74-464D-B098-20FB47123426}" type="pres">
      <dgm:prSet presAssocID="{7A75AD5E-4760-4DD5-90D8-B4B38E8E0B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9D745FD-A0B4-49E1-9105-D2D40CA4603E}" type="pres">
      <dgm:prSet presAssocID="{7A75AD5E-4760-4DD5-90D8-B4B38E8E0B0F}" presName="spaceRect" presStyleCnt="0"/>
      <dgm:spPr/>
    </dgm:pt>
    <dgm:pt modelId="{75AD1679-AC1D-49A3-91A6-72D75ED63750}" type="pres">
      <dgm:prSet presAssocID="{7A75AD5E-4760-4DD5-90D8-B4B38E8E0B0F}" presName="parTx" presStyleLbl="revTx" presStyleIdx="1" presStyleCnt="3">
        <dgm:presLayoutVars>
          <dgm:chMax val="0"/>
          <dgm:chPref val="0"/>
        </dgm:presLayoutVars>
      </dgm:prSet>
      <dgm:spPr/>
    </dgm:pt>
    <dgm:pt modelId="{2EB06029-C01A-42F0-8085-294312E4AB68}" type="pres">
      <dgm:prSet presAssocID="{2BCCFE97-B80E-4146-B11B-3D2FB184EC33}" presName="sibTrans" presStyleCnt="0"/>
      <dgm:spPr/>
    </dgm:pt>
    <dgm:pt modelId="{AF771CD7-2863-4083-ABD8-3A60E1322C54}" type="pres">
      <dgm:prSet presAssocID="{C83C7413-1008-40CB-95A5-173FAFC8F203}" presName="compNode" presStyleCnt="0"/>
      <dgm:spPr/>
    </dgm:pt>
    <dgm:pt modelId="{C82628E4-C378-4656-B07D-891BA512E2DF}" type="pres">
      <dgm:prSet presAssocID="{C83C7413-1008-40CB-95A5-173FAFC8F203}" presName="bgRect" presStyleLbl="bgShp" presStyleIdx="2" presStyleCnt="3"/>
      <dgm:spPr/>
    </dgm:pt>
    <dgm:pt modelId="{0DB94437-39B5-43F0-B2B0-847F7B499094}" type="pres">
      <dgm:prSet presAssocID="{C83C7413-1008-40CB-95A5-173FAFC8F2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034797C1-F18C-42C5-925F-ED0E19E106A4}" type="pres">
      <dgm:prSet presAssocID="{C83C7413-1008-40CB-95A5-173FAFC8F203}" presName="spaceRect" presStyleCnt="0"/>
      <dgm:spPr/>
    </dgm:pt>
    <dgm:pt modelId="{E22F3AD8-3810-41F9-9451-DA47F8C5770F}" type="pres">
      <dgm:prSet presAssocID="{C83C7413-1008-40CB-95A5-173FAFC8F20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0C61B02-347F-461F-9827-0F274A8229D0}" srcId="{6D52709B-3685-482E-A018-B1F2FC1AEB39}" destId="{B8C96306-5949-44F9-AC9E-41BB65BE7565}" srcOrd="0" destOrd="0" parTransId="{CE3DC4C4-4857-4980-8AE0-82E0312F7608}" sibTransId="{122CE93F-576F-4110-B82B-B7BCC4F92DE1}"/>
    <dgm:cxn modelId="{927CE916-5C23-49D9-9A45-98158AA5DCB9}" srcId="{6D52709B-3685-482E-A018-B1F2FC1AEB39}" destId="{C83C7413-1008-40CB-95A5-173FAFC8F203}" srcOrd="2" destOrd="0" parTransId="{7293E391-EB73-47C3-BB13-733CF5419510}" sibTransId="{317941AE-D1F0-4349-B408-70E59F34587F}"/>
    <dgm:cxn modelId="{5F097329-AC20-4237-B756-7B466755B65B}" type="presOf" srcId="{C83C7413-1008-40CB-95A5-173FAFC8F203}" destId="{E22F3AD8-3810-41F9-9451-DA47F8C5770F}" srcOrd="0" destOrd="0" presId="urn:microsoft.com/office/officeart/2018/2/layout/IconVerticalSolidList"/>
    <dgm:cxn modelId="{5189272C-E531-4447-AC8D-C286D30A0676}" type="presOf" srcId="{7A75AD5E-4760-4DD5-90D8-B4B38E8E0B0F}" destId="{75AD1679-AC1D-49A3-91A6-72D75ED63750}" srcOrd="0" destOrd="0" presId="urn:microsoft.com/office/officeart/2018/2/layout/IconVerticalSolidList"/>
    <dgm:cxn modelId="{7679484F-AC6F-43C1-8F26-A5ABAC7A51F8}" type="presOf" srcId="{B8C96306-5949-44F9-AC9E-41BB65BE7565}" destId="{8310C3FB-53E0-4D4D-B43F-6029D33B06E6}" srcOrd="0" destOrd="0" presId="urn:microsoft.com/office/officeart/2018/2/layout/IconVerticalSolidList"/>
    <dgm:cxn modelId="{2AA9A070-9B49-4F29-9979-80AD7AE8573A}" type="presOf" srcId="{6D52709B-3685-482E-A018-B1F2FC1AEB39}" destId="{24C14C40-AA3E-441D-9F67-7DB093F72AE2}" srcOrd="0" destOrd="0" presId="urn:microsoft.com/office/officeart/2018/2/layout/IconVerticalSolidList"/>
    <dgm:cxn modelId="{3E6169FC-8690-4494-8F4A-C7DF8FC30458}" srcId="{6D52709B-3685-482E-A018-B1F2FC1AEB39}" destId="{7A75AD5E-4760-4DD5-90D8-B4B38E8E0B0F}" srcOrd="1" destOrd="0" parTransId="{6386D314-6C3F-42DE-AB68-C4D950DF513B}" sibTransId="{2BCCFE97-B80E-4146-B11B-3D2FB184EC33}"/>
    <dgm:cxn modelId="{5D880747-F76D-4739-9B5E-337213A52FB4}" type="presParOf" srcId="{24C14C40-AA3E-441D-9F67-7DB093F72AE2}" destId="{8300CA1F-94DB-4EF6-9FE1-C1D0B097A687}" srcOrd="0" destOrd="0" presId="urn:microsoft.com/office/officeart/2018/2/layout/IconVerticalSolidList"/>
    <dgm:cxn modelId="{168B1257-25BF-44B3-81B9-959DE14FDD10}" type="presParOf" srcId="{8300CA1F-94DB-4EF6-9FE1-C1D0B097A687}" destId="{87736758-5BD7-4107-916D-FE64B8F7FDCB}" srcOrd="0" destOrd="0" presId="urn:microsoft.com/office/officeart/2018/2/layout/IconVerticalSolidList"/>
    <dgm:cxn modelId="{E581476C-4AB4-4BD3-B508-F8BBA25E1DAF}" type="presParOf" srcId="{8300CA1F-94DB-4EF6-9FE1-C1D0B097A687}" destId="{B2C5D926-8D00-443D-BAF5-3509463B2B24}" srcOrd="1" destOrd="0" presId="urn:microsoft.com/office/officeart/2018/2/layout/IconVerticalSolidList"/>
    <dgm:cxn modelId="{97C59145-1F0F-4600-A0EE-01B2E2574641}" type="presParOf" srcId="{8300CA1F-94DB-4EF6-9FE1-C1D0B097A687}" destId="{B7B745BC-11EA-437A-88D1-8403E49B75BD}" srcOrd="2" destOrd="0" presId="urn:microsoft.com/office/officeart/2018/2/layout/IconVerticalSolidList"/>
    <dgm:cxn modelId="{51E16FB3-68BF-4FDA-B9B1-4CFCF8C25DE8}" type="presParOf" srcId="{8300CA1F-94DB-4EF6-9FE1-C1D0B097A687}" destId="{8310C3FB-53E0-4D4D-B43F-6029D33B06E6}" srcOrd="3" destOrd="0" presId="urn:microsoft.com/office/officeart/2018/2/layout/IconVerticalSolidList"/>
    <dgm:cxn modelId="{B1D842C3-5223-40BC-BA6D-89BF251294B2}" type="presParOf" srcId="{24C14C40-AA3E-441D-9F67-7DB093F72AE2}" destId="{129BFC5A-21A9-4DA1-8DFC-47F0DFE01582}" srcOrd="1" destOrd="0" presId="urn:microsoft.com/office/officeart/2018/2/layout/IconVerticalSolidList"/>
    <dgm:cxn modelId="{491ECAB9-3FFE-43DB-B48D-8A0C740407E0}" type="presParOf" srcId="{24C14C40-AA3E-441D-9F67-7DB093F72AE2}" destId="{16465137-3955-4885-B5D8-73824FBF9163}" srcOrd="2" destOrd="0" presId="urn:microsoft.com/office/officeart/2018/2/layout/IconVerticalSolidList"/>
    <dgm:cxn modelId="{7883100B-1CD9-40D4-9DC1-93A63E7E4AF6}" type="presParOf" srcId="{16465137-3955-4885-B5D8-73824FBF9163}" destId="{C9CAD95D-E050-4A88-A93D-0D834CAAADB9}" srcOrd="0" destOrd="0" presId="urn:microsoft.com/office/officeart/2018/2/layout/IconVerticalSolidList"/>
    <dgm:cxn modelId="{64EF5E88-4A60-4108-858F-655622BC92D2}" type="presParOf" srcId="{16465137-3955-4885-B5D8-73824FBF9163}" destId="{2F6FD4DC-6F74-464D-B098-20FB47123426}" srcOrd="1" destOrd="0" presId="urn:microsoft.com/office/officeart/2018/2/layout/IconVerticalSolidList"/>
    <dgm:cxn modelId="{573284F2-C225-4AB6-A934-E1A7CC3A0CBD}" type="presParOf" srcId="{16465137-3955-4885-B5D8-73824FBF9163}" destId="{E9D745FD-A0B4-49E1-9105-D2D40CA4603E}" srcOrd="2" destOrd="0" presId="urn:microsoft.com/office/officeart/2018/2/layout/IconVerticalSolidList"/>
    <dgm:cxn modelId="{CE9071CF-7D80-4817-9209-AE6AE0BB0468}" type="presParOf" srcId="{16465137-3955-4885-B5D8-73824FBF9163}" destId="{75AD1679-AC1D-49A3-91A6-72D75ED63750}" srcOrd="3" destOrd="0" presId="urn:microsoft.com/office/officeart/2018/2/layout/IconVerticalSolidList"/>
    <dgm:cxn modelId="{CFB5E94D-4716-45CB-AB28-B9F187BA6496}" type="presParOf" srcId="{24C14C40-AA3E-441D-9F67-7DB093F72AE2}" destId="{2EB06029-C01A-42F0-8085-294312E4AB68}" srcOrd="3" destOrd="0" presId="urn:microsoft.com/office/officeart/2018/2/layout/IconVerticalSolidList"/>
    <dgm:cxn modelId="{332827E0-43A5-45EC-B4AA-3981CC211C9B}" type="presParOf" srcId="{24C14C40-AA3E-441D-9F67-7DB093F72AE2}" destId="{AF771CD7-2863-4083-ABD8-3A60E1322C54}" srcOrd="4" destOrd="0" presId="urn:microsoft.com/office/officeart/2018/2/layout/IconVerticalSolidList"/>
    <dgm:cxn modelId="{1ABD30A4-5EB2-4A0C-A83A-8E28694B8A87}" type="presParOf" srcId="{AF771CD7-2863-4083-ABD8-3A60E1322C54}" destId="{C82628E4-C378-4656-B07D-891BA512E2DF}" srcOrd="0" destOrd="0" presId="urn:microsoft.com/office/officeart/2018/2/layout/IconVerticalSolidList"/>
    <dgm:cxn modelId="{877BD7AB-7168-4FB5-B470-EB62ABBE990B}" type="presParOf" srcId="{AF771CD7-2863-4083-ABD8-3A60E1322C54}" destId="{0DB94437-39B5-43F0-B2B0-847F7B499094}" srcOrd="1" destOrd="0" presId="urn:microsoft.com/office/officeart/2018/2/layout/IconVerticalSolidList"/>
    <dgm:cxn modelId="{B17A65B9-0344-4A6A-8B93-D4C16E547489}" type="presParOf" srcId="{AF771CD7-2863-4083-ABD8-3A60E1322C54}" destId="{034797C1-F18C-42C5-925F-ED0E19E106A4}" srcOrd="2" destOrd="0" presId="urn:microsoft.com/office/officeart/2018/2/layout/IconVerticalSolidList"/>
    <dgm:cxn modelId="{988EFBCC-19E4-4A08-9E6A-6FF1C5B02C34}" type="presParOf" srcId="{AF771CD7-2863-4083-ABD8-3A60E1322C54}" destId="{E22F3AD8-3810-41F9-9451-DA47F8C57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AC0DB-8544-4E03-8A3A-738237A9A29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BAC8EB6-2878-4884-90B6-8811EC1A4AA2}">
      <dgm:prSet/>
      <dgm:spPr/>
      <dgm:t>
        <a:bodyPr/>
        <a:lstStyle/>
        <a:p>
          <a:r>
            <a:rPr lang="en-GB" baseline="0"/>
            <a:t>Elected team leader</a:t>
          </a:r>
          <a:endParaRPr lang="en-US"/>
        </a:p>
      </dgm:t>
    </dgm:pt>
    <dgm:pt modelId="{8F18F054-87A7-4194-BC09-10CF2DBCC783}" type="parTrans" cxnId="{6B00BE49-9818-4DA3-A4E8-B70E9E524334}">
      <dgm:prSet/>
      <dgm:spPr/>
      <dgm:t>
        <a:bodyPr/>
        <a:lstStyle/>
        <a:p>
          <a:endParaRPr lang="en-US"/>
        </a:p>
      </dgm:t>
    </dgm:pt>
    <dgm:pt modelId="{A6867E9A-4425-4F18-B66F-D5B552ED2053}" type="sibTrans" cxnId="{6B00BE49-9818-4DA3-A4E8-B70E9E524334}">
      <dgm:prSet/>
      <dgm:spPr/>
      <dgm:t>
        <a:bodyPr/>
        <a:lstStyle/>
        <a:p>
          <a:endParaRPr lang="en-US"/>
        </a:p>
      </dgm:t>
    </dgm:pt>
    <dgm:pt modelId="{10C73D28-B297-4313-B11E-8DB817A65FF4}">
      <dgm:prSet/>
      <dgm:spPr/>
      <dgm:t>
        <a:bodyPr/>
        <a:lstStyle/>
        <a:p>
          <a:r>
            <a:rPr lang="en-GB" baseline="0"/>
            <a:t>3 members</a:t>
          </a:r>
          <a:endParaRPr lang="en-US"/>
        </a:p>
      </dgm:t>
    </dgm:pt>
    <dgm:pt modelId="{438834A7-7183-46B1-97A0-E051A201E3C6}" type="parTrans" cxnId="{B87898C4-F457-4B1F-9B25-CB144A5939DB}">
      <dgm:prSet/>
      <dgm:spPr/>
      <dgm:t>
        <a:bodyPr/>
        <a:lstStyle/>
        <a:p>
          <a:endParaRPr lang="en-US"/>
        </a:p>
      </dgm:t>
    </dgm:pt>
    <dgm:pt modelId="{BF905AC5-7843-417A-A998-80C8893BC89A}" type="sibTrans" cxnId="{B87898C4-F457-4B1F-9B25-CB144A5939DB}">
      <dgm:prSet/>
      <dgm:spPr/>
      <dgm:t>
        <a:bodyPr/>
        <a:lstStyle/>
        <a:p>
          <a:endParaRPr lang="en-US"/>
        </a:p>
      </dgm:t>
    </dgm:pt>
    <dgm:pt modelId="{F2A198DB-E94A-46D1-97BF-B3C31E773C3F}">
      <dgm:prSet/>
      <dgm:spPr/>
      <dgm:t>
        <a:bodyPr/>
        <a:lstStyle/>
        <a:p>
          <a:r>
            <a:rPr lang="en-GB"/>
            <a:t>Funmy, Gabriel, Alex</a:t>
          </a:r>
          <a:endParaRPr lang="en-US"/>
        </a:p>
      </dgm:t>
    </dgm:pt>
    <dgm:pt modelId="{F319384E-D793-4CC7-A184-1EAE3DCD63B6}" type="parTrans" cxnId="{71C14DB7-664A-4F6B-B0A2-BBCFFADB8144}">
      <dgm:prSet/>
      <dgm:spPr/>
      <dgm:t>
        <a:bodyPr/>
        <a:lstStyle/>
        <a:p>
          <a:endParaRPr lang="en-US"/>
        </a:p>
      </dgm:t>
    </dgm:pt>
    <dgm:pt modelId="{76898757-E5A1-4D23-9725-98BA03AECB4C}" type="sibTrans" cxnId="{71C14DB7-664A-4F6B-B0A2-BBCFFADB8144}">
      <dgm:prSet/>
      <dgm:spPr/>
      <dgm:t>
        <a:bodyPr/>
        <a:lstStyle/>
        <a:p>
          <a:endParaRPr lang="en-US"/>
        </a:p>
      </dgm:t>
    </dgm:pt>
    <dgm:pt modelId="{CFF229BB-F21C-40EB-948E-D21029BF85AF}">
      <dgm:prSet/>
      <dgm:spPr/>
      <dgm:t>
        <a:bodyPr/>
        <a:lstStyle/>
        <a:p>
          <a:r>
            <a:rPr lang="en-GB" baseline="0"/>
            <a:t>Different personalities</a:t>
          </a:r>
          <a:endParaRPr lang="en-US"/>
        </a:p>
      </dgm:t>
    </dgm:pt>
    <dgm:pt modelId="{33A62EAD-545D-4977-8CC0-571A796A0618}" type="parTrans" cxnId="{7F200C79-5130-4F7F-A380-6DBF1F57B3F4}">
      <dgm:prSet/>
      <dgm:spPr/>
      <dgm:t>
        <a:bodyPr/>
        <a:lstStyle/>
        <a:p>
          <a:endParaRPr lang="en-US"/>
        </a:p>
      </dgm:t>
    </dgm:pt>
    <dgm:pt modelId="{8ACB0154-BA01-4A4F-A465-84157F67F3A3}" type="sibTrans" cxnId="{7F200C79-5130-4F7F-A380-6DBF1F57B3F4}">
      <dgm:prSet/>
      <dgm:spPr/>
      <dgm:t>
        <a:bodyPr/>
        <a:lstStyle/>
        <a:p>
          <a:endParaRPr lang="en-US"/>
        </a:p>
      </dgm:t>
    </dgm:pt>
    <dgm:pt modelId="{62FF8CEA-9E25-4F16-A47D-0F6AE88E7CB5}">
      <dgm:prSet/>
      <dgm:spPr/>
      <dgm:t>
        <a:bodyPr/>
        <a:lstStyle/>
        <a:p>
          <a:r>
            <a:rPr lang="en-GB" baseline="0" dirty="0"/>
            <a:t>Strengths	</a:t>
          </a:r>
          <a:endParaRPr lang="en-US" dirty="0"/>
        </a:p>
      </dgm:t>
    </dgm:pt>
    <dgm:pt modelId="{0F36176A-0DC9-42A1-BDAF-96D9D985F639}" type="parTrans" cxnId="{14BC0B70-B493-4F62-BE0A-7AA7A78CFD2F}">
      <dgm:prSet/>
      <dgm:spPr/>
      <dgm:t>
        <a:bodyPr/>
        <a:lstStyle/>
        <a:p>
          <a:endParaRPr lang="en-US"/>
        </a:p>
      </dgm:t>
    </dgm:pt>
    <dgm:pt modelId="{6BF35AF9-9E49-405C-A3D7-7C35135D6191}" type="sibTrans" cxnId="{14BC0B70-B493-4F62-BE0A-7AA7A78CFD2F}">
      <dgm:prSet/>
      <dgm:spPr/>
      <dgm:t>
        <a:bodyPr/>
        <a:lstStyle/>
        <a:p>
          <a:endParaRPr lang="en-US"/>
        </a:p>
      </dgm:t>
    </dgm:pt>
    <dgm:pt modelId="{59E1C851-EC79-4592-B4A2-1CCCF784C16F}" type="pres">
      <dgm:prSet presAssocID="{FF9AC0DB-8544-4E03-8A3A-738237A9A294}" presName="linear" presStyleCnt="0">
        <dgm:presLayoutVars>
          <dgm:dir/>
          <dgm:animLvl val="lvl"/>
          <dgm:resizeHandles val="exact"/>
        </dgm:presLayoutVars>
      </dgm:prSet>
      <dgm:spPr/>
    </dgm:pt>
    <dgm:pt modelId="{3C0455B5-8433-4FE8-B0C8-E74FFF50CA2D}" type="pres">
      <dgm:prSet presAssocID="{DBAC8EB6-2878-4884-90B6-8811EC1A4AA2}" presName="parentLin" presStyleCnt="0"/>
      <dgm:spPr/>
    </dgm:pt>
    <dgm:pt modelId="{C05AA056-5E80-4698-8FBD-0E1823C0688D}" type="pres">
      <dgm:prSet presAssocID="{DBAC8EB6-2878-4884-90B6-8811EC1A4AA2}" presName="parentLeftMargin" presStyleLbl="node1" presStyleIdx="0" presStyleCnt="4"/>
      <dgm:spPr/>
    </dgm:pt>
    <dgm:pt modelId="{9061E2C4-D667-4B3D-9B26-348558C55E25}" type="pres">
      <dgm:prSet presAssocID="{DBAC8EB6-2878-4884-90B6-8811EC1A4A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09FF8F-0720-46D1-B025-AB14102B1880}" type="pres">
      <dgm:prSet presAssocID="{DBAC8EB6-2878-4884-90B6-8811EC1A4AA2}" presName="negativeSpace" presStyleCnt="0"/>
      <dgm:spPr/>
    </dgm:pt>
    <dgm:pt modelId="{E73656CE-F37B-41FD-A7CC-5D7E9D84A977}" type="pres">
      <dgm:prSet presAssocID="{DBAC8EB6-2878-4884-90B6-8811EC1A4AA2}" presName="childText" presStyleLbl="conFgAcc1" presStyleIdx="0" presStyleCnt="4">
        <dgm:presLayoutVars>
          <dgm:bulletEnabled val="1"/>
        </dgm:presLayoutVars>
      </dgm:prSet>
      <dgm:spPr/>
    </dgm:pt>
    <dgm:pt modelId="{946CAF0D-9435-4D72-98D7-0D53D0AC03BD}" type="pres">
      <dgm:prSet presAssocID="{A6867E9A-4425-4F18-B66F-D5B552ED2053}" presName="spaceBetweenRectangles" presStyleCnt="0"/>
      <dgm:spPr/>
    </dgm:pt>
    <dgm:pt modelId="{C12FFDBB-9896-4D53-A5E2-958E4C9AECA1}" type="pres">
      <dgm:prSet presAssocID="{10C73D28-B297-4313-B11E-8DB817A65FF4}" presName="parentLin" presStyleCnt="0"/>
      <dgm:spPr/>
    </dgm:pt>
    <dgm:pt modelId="{D09B4A78-9BE5-4A9F-96FE-0636115B97AF}" type="pres">
      <dgm:prSet presAssocID="{10C73D28-B297-4313-B11E-8DB817A65FF4}" presName="parentLeftMargin" presStyleLbl="node1" presStyleIdx="0" presStyleCnt="4"/>
      <dgm:spPr/>
    </dgm:pt>
    <dgm:pt modelId="{5B5E6109-7CA0-4BA5-AFCC-4D4C6699115D}" type="pres">
      <dgm:prSet presAssocID="{10C73D28-B297-4313-B11E-8DB817A65F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341CD5-E0FE-43E3-AF82-781B2EE5FAD1}" type="pres">
      <dgm:prSet presAssocID="{10C73D28-B297-4313-B11E-8DB817A65FF4}" presName="negativeSpace" presStyleCnt="0"/>
      <dgm:spPr/>
    </dgm:pt>
    <dgm:pt modelId="{3EC1E5EE-2067-4270-B6A3-6302716949AC}" type="pres">
      <dgm:prSet presAssocID="{10C73D28-B297-4313-B11E-8DB817A65FF4}" presName="childText" presStyleLbl="conFgAcc1" presStyleIdx="1" presStyleCnt="4">
        <dgm:presLayoutVars>
          <dgm:bulletEnabled val="1"/>
        </dgm:presLayoutVars>
      </dgm:prSet>
      <dgm:spPr/>
    </dgm:pt>
    <dgm:pt modelId="{42DFAB75-F6C0-4A8F-AFE8-E58B1CA86100}" type="pres">
      <dgm:prSet presAssocID="{BF905AC5-7843-417A-A998-80C8893BC89A}" presName="spaceBetweenRectangles" presStyleCnt="0"/>
      <dgm:spPr/>
    </dgm:pt>
    <dgm:pt modelId="{9BD7EE26-E7BB-48AB-AE70-2E85B2566BB7}" type="pres">
      <dgm:prSet presAssocID="{CFF229BB-F21C-40EB-948E-D21029BF85AF}" presName="parentLin" presStyleCnt="0"/>
      <dgm:spPr/>
    </dgm:pt>
    <dgm:pt modelId="{98D6F518-F19A-4AC0-89E0-4551F8C335DA}" type="pres">
      <dgm:prSet presAssocID="{CFF229BB-F21C-40EB-948E-D21029BF85AF}" presName="parentLeftMargin" presStyleLbl="node1" presStyleIdx="1" presStyleCnt="4"/>
      <dgm:spPr/>
    </dgm:pt>
    <dgm:pt modelId="{6870D4C9-AFD1-4142-9EFC-ED541269E851}" type="pres">
      <dgm:prSet presAssocID="{CFF229BB-F21C-40EB-948E-D21029BF85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22178D9-BC67-4059-AEB7-ECFCB9C9A87A}" type="pres">
      <dgm:prSet presAssocID="{CFF229BB-F21C-40EB-948E-D21029BF85AF}" presName="negativeSpace" presStyleCnt="0"/>
      <dgm:spPr/>
    </dgm:pt>
    <dgm:pt modelId="{A2F0A899-7945-45A8-85E3-BA5779A7B150}" type="pres">
      <dgm:prSet presAssocID="{CFF229BB-F21C-40EB-948E-D21029BF85AF}" presName="childText" presStyleLbl="conFgAcc1" presStyleIdx="2" presStyleCnt="4">
        <dgm:presLayoutVars>
          <dgm:bulletEnabled val="1"/>
        </dgm:presLayoutVars>
      </dgm:prSet>
      <dgm:spPr/>
    </dgm:pt>
    <dgm:pt modelId="{B9F7BEB3-A47A-4C2B-9628-323DCB78B84D}" type="pres">
      <dgm:prSet presAssocID="{8ACB0154-BA01-4A4F-A465-84157F67F3A3}" presName="spaceBetweenRectangles" presStyleCnt="0"/>
      <dgm:spPr/>
    </dgm:pt>
    <dgm:pt modelId="{AFAA8AEC-8153-413E-B232-01D405258FD1}" type="pres">
      <dgm:prSet presAssocID="{62FF8CEA-9E25-4F16-A47D-0F6AE88E7CB5}" presName="parentLin" presStyleCnt="0"/>
      <dgm:spPr/>
    </dgm:pt>
    <dgm:pt modelId="{56933443-9AC5-42C2-B46B-270EC3EEF13C}" type="pres">
      <dgm:prSet presAssocID="{62FF8CEA-9E25-4F16-A47D-0F6AE88E7CB5}" presName="parentLeftMargin" presStyleLbl="node1" presStyleIdx="2" presStyleCnt="4"/>
      <dgm:spPr/>
    </dgm:pt>
    <dgm:pt modelId="{999783B7-E6D3-4F75-AD7B-E51E4A6AB2AF}" type="pres">
      <dgm:prSet presAssocID="{62FF8CEA-9E25-4F16-A47D-0F6AE88E7CB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435ECAA-B45C-4E0B-8329-73F798FC2044}" type="pres">
      <dgm:prSet presAssocID="{62FF8CEA-9E25-4F16-A47D-0F6AE88E7CB5}" presName="negativeSpace" presStyleCnt="0"/>
      <dgm:spPr/>
    </dgm:pt>
    <dgm:pt modelId="{C16311C1-B231-4195-94F8-AF05D626710F}" type="pres">
      <dgm:prSet presAssocID="{62FF8CEA-9E25-4F16-A47D-0F6AE88E7CB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A42110E-0233-494E-B96A-40CAB72F2656}" type="presOf" srcId="{F2A198DB-E94A-46D1-97BF-B3C31E773C3F}" destId="{3EC1E5EE-2067-4270-B6A3-6302716949AC}" srcOrd="0" destOrd="0" presId="urn:microsoft.com/office/officeart/2005/8/layout/list1"/>
    <dgm:cxn modelId="{5B887624-AE0F-4F61-8EF0-0FE466241642}" type="presOf" srcId="{10C73D28-B297-4313-B11E-8DB817A65FF4}" destId="{5B5E6109-7CA0-4BA5-AFCC-4D4C6699115D}" srcOrd="1" destOrd="0" presId="urn:microsoft.com/office/officeart/2005/8/layout/list1"/>
    <dgm:cxn modelId="{A46E823A-36C6-4A37-8767-81633AB56D17}" type="presOf" srcId="{62FF8CEA-9E25-4F16-A47D-0F6AE88E7CB5}" destId="{999783B7-E6D3-4F75-AD7B-E51E4A6AB2AF}" srcOrd="1" destOrd="0" presId="urn:microsoft.com/office/officeart/2005/8/layout/list1"/>
    <dgm:cxn modelId="{B7FAF63D-988C-4962-A335-A5169934E215}" type="presOf" srcId="{DBAC8EB6-2878-4884-90B6-8811EC1A4AA2}" destId="{9061E2C4-D667-4B3D-9B26-348558C55E25}" srcOrd="1" destOrd="0" presId="urn:microsoft.com/office/officeart/2005/8/layout/list1"/>
    <dgm:cxn modelId="{1F9A6066-500D-431E-8952-081925C07226}" type="presOf" srcId="{FF9AC0DB-8544-4E03-8A3A-738237A9A294}" destId="{59E1C851-EC79-4592-B4A2-1CCCF784C16F}" srcOrd="0" destOrd="0" presId="urn:microsoft.com/office/officeart/2005/8/layout/list1"/>
    <dgm:cxn modelId="{6B00BE49-9818-4DA3-A4E8-B70E9E524334}" srcId="{FF9AC0DB-8544-4E03-8A3A-738237A9A294}" destId="{DBAC8EB6-2878-4884-90B6-8811EC1A4AA2}" srcOrd="0" destOrd="0" parTransId="{8F18F054-87A7-4194-BC09-10CF2DBCC783}" sibTransId="{A6867E9A-4425-4F18-B66F-D5B552ED2053}"/>
    <dgm:cxn modelId="{61A6FF4D-AB47-467C-BD99-A73D489CB338}" type="presOf" srcId="{DBAC8EB6-2878-4884-90B6-8811EC1A4AA2}" destId="{C05AA056-5E80-4698-8FBD-0E1823C0688D}" srcOrd="0" destOrd="0" presId="urn:microsoft.com/office/officeart/2005/8/layout/list1"/>
    <dgm:cxn modelId="{14BC0B70-B493-4F62-BE0A-7AA7A78CFD2F}" srcId="{FF9AC0DB-8544-4E03-8A3A-738237A9A294}" destId="{62FF8CEA-9E25-4F16-A47D-0F6AE88E7CB5}" srcOrd="3" destOrd="0" parTransId="{0F36176A-0DC9-42A1-BDAF-96D9D985F639}" sibTransId="{6BF35AF9-9E49-405C-A3D7-7C35135D6191}"/>
    <dgm:cxn modelId="{7F200C79-5130-4F7F-A380-6DBF1F57B3F4}" srcId="{FF9AC0DB-8544-4E03-8A3A-738237A9A294}" destId="{CFF229BB-F21C-40EB-948E-D21029BF85AF}" srcOrd="2" destOrd="0" parTransId="{33A62EAD-545D-4977-8CC0-571A796A0618}" sibTransId="{8ACB0154-BA01-4A4F-A465-84157F67F3A3}"/>
    <dgm:cxn modelId="{A9BB70A3-1DAF-459B-9EE7-9EFD03CBCE3D}" type="presOf" srcId="{10C73D28-B297-4313-B11E-8DB817A65FF4}" destId="{D09B4A78-9BE5-4A9F-96FE-0636115B97AF}" srcOrd="0" destOrd="0" presId="urn:microsoft.com/office/officeart/2005/8/layout/list1"/>
    <dgm:cxn modelId="{DF012DB2-70F3-4395-9939-3E761687D9CB}" type="presOf" srcId="{CFF229BB-F21C-40EB-948E-D21029BF85AF}" destId="{6870D4C9-AFD1-4142-9EFC-ED541269E851}" srcOrd="1" destOrd="0" presId="urn:microsoft.com/office/officeart/2005/8/layout/list1"/>
    <dgm:cxn modelId="{71C14DB7-664A-4F6B-B0A2-BBCFFADB8144}" srcId="{10C73D28-B297-4313-B11E-8DB817A65FF4}" destId="{F2A198DB-E94A-46D1-97BF-B3C31E773C3F}" srcOrd="0" destOrd="0" parTransId="{F319384E-D793-4CC7-A184-1EAE3DCD63B6}" sibTransId="{76898757-E5A1-4D23-9725-98BA03AECB4C}"/>
    <dgm:cxn modelId="{B87898C4-F457-4B1F-9B25-CB144A5939DB}" srcId="{FF9AC0DB-8544-4E03-8A3A-738237A9A294}" destId="{10C73D28-B297-4313-B11E-8DB817A65FF4}" srcOrd="1" destOrd="0" parTransId="{438834A7-7183-46B1-97A0-E051A201E3C6}" sibTransId="{BF905AC5-7843-417A-A998-80C8893BC89A}"/>
    <dgm:cxn modelId="{7BBD2CCF-F623-40DC-B4C8-070D6D9BB768}" type="presOf" srcId="{CFF229BB-F21C-40EB-948E-D21029BF85AF}" destId="{98D6F518-F19A-4AC0-89E0-4551F8C335DA}" srcOrd="0" destOrd="0" presId="urn:microsoft.com/office/officeart/2005/8/layout/list1"/>
    <dgm:cxn modelId="{101D2FD0-F21E-4519-A56C-6AC9FFCBAE18}" type="presOf" srcId="{62FF8CEA-9E25-4F16-A47D-0F6AE88E7CB5}" destId="{56933443-9AC5-42C2-B46B-270EC3EEF13C}" srcOrd="0" destOrd="0" presId="urn:microsoft.com/office/officeart/2005/8/layout/list1"/>
    <dgm:cxn modelId="{D41DE1B8-6CE2-4D85-9A1C-029C01C64202}" type="presParOf" srcId="{59E1C851-EC79-4592-B4A2-1CCCF784C16F}" destId="{3C0455B5-8433-4FE8-B0C8-E74FFF50CA2D}" srcOrd="0" destOrd="0" presId="urn:microsoft.com/office/officeart/2005/8/layout/list1"/>
    <dgm:cxn modelId="{DCC62B50-915B-460B-AA52-7A618A59D8C4}" type="presParOf" srcId="{3C0455B5-8433-4FE8-B0C8-E74FFF50CA2D}" destId="{C05AA056-5E80-4698-8FBD-0E1823C0688D}" srcOrd="0" destOrd="0" presId="urn:microsoft.com/office/officeart/2005/8/layout/list1"/>
    <dgm:cxn modelId="{5D940065-6210-4286-AF4F-89A8F8A6E372}" type="presParOf" srcId="{3C0455B5-8433-4FE8-B0C8-E74FFF50CA2D}" destId="{9061E2C4-D667-4B3D-9B26-348558C55E25}" srcOrd="1" destOrd="0" presId="urn:microsoft.com/office/officeart/2005/8/layout/list1"/>
    <dgm:cxn modelId="{003FAC64-47A0-4731-A0B2-05C4CDE32337}" type="presParOf" srcId="{59E1C851-EC79-4592-B4A2-1CCCF784C16F}" destId="{1C09FF8F-0720-46D1-B025-AB14102B1880}" srcOrd="1" destOrd="0" presId="urn:microsoft.com/office/officeart/2005/8/layout/list1"/>
    <dgm:cxn modelId="{FF8ACBC1-404A-42BD-A34A-B939FF7059BC}" type="presParOf" srcId="{59E1C851-EC79-4592-B4A2-1CCCF784C16F}" destId="{E73656CE-F37B-41FD-A7CC-5D7E9D84A977}" srcOrd="2" destOrd="0" presId="urn:microsoft.com/office/officeart/2005/8/layout/list1"/>
    <dgm:cxn modelId="{FF292AB4-FF2A-4E71-9D2C-7290E48EE5BA}" type="presParOf" srcId="{59E1C851-EC79-4592-B4A2-1CCCF784C16F}" destId="{946CAF0D-9435-4D72-98D7-0D53D0AC03BD}" srcOrd="3" destOrd="0" presId="urn:microsoft.com/office/officeart/2005/8/layout/list1"/>
    <dgm:cxn modelId="{55699697-F58E-4DDE-9956-427F1814FF8E}" type="presParOf" srcId="{59E1C851-EC79-4592-B4A2-1CCCF784C16F}" destId="{C12FFDBB-9896-4D53-A5E2-958E4C9AECA1}" srcOrd="4" destOrd="0" presId="urn:microsoft.com/office/officeart/2005/8/layout/list1"/>
    <dgm:cxn modelId="{70408AE9-2F9A-4A34-83EA-DB82738B0BCA}" type="presParOf" srcId="{C12FFDBB-9896-4D53-A5E2-958E4C9AECA1}" destId="{D09B4A78-9BE5-4A9F-96FE-0636115B97AF}" srcOrd="0" destOrd="0" presId="urn:microsoft.com/office/officeart/2005/8/layout/list1"/>
    <dgm:cxn modelId="{8C86CE8E-562C-4940-B8E0-C81505D28115}" type="presParOf" srcId="{C12FFDBB-9896-4D53-A5E2-958E4C9AECA1}" destId="{5B5E6109-7CA0-4BA5-AFCC-4D4C6699115D}" srcOrd="1" destOrd="0" presId="urn:microsoft.com/office/officeart/2005/8/layout/list1"/>
    <dgm:cxn modelId="{933B2800-3AF9-4429-88EA-00826DAF75CE}" type="presParOf" srcId="{59E1C851-EC79-4592-B4A2-1CCCF784C16F}" destId="{AC341CD5-E0FE-43E3-AF82-781B2EE5FAD1}" srcOrd="5" destOrd="0" presId="urn:microsoft.com/office/officeart/2005/8/layout/list1"/>
    <dgm:cxn modelId="{17352EBF-5600-47FC-92BB-D009055BCF4F}" type="presParOf" srcId="{59E1C851-EC79-4592-B4A2-1CCCF784C16F}" destId="{3EC1E5EE-2067-4270-B6A3-6302716949AC}" srcOrd="6" destOrd="0" presId="urn:microsoft.com/office/officeart/2005/8/layout/list1"/>
    <dgm:cxn modelId="{32040951-4B71-4768-9CA0-56B3E6C61084}" type="presParOf" srcId="{59E1C851-EC79-4592-B4A2-1CCCF784C16F}" destId="{42DFAB75-F6C0-4A8F-AFE8-E58B1CA86100}" srcOrd="7" destOrd="0" presId="urn:microsoft.com/office/officeart/2005/8/layout/list1"/>
    <dgm:cxn modelId="{46B10F4D-D6EF-4CFC-9FA9-4F55AE5BE0B0}" type="presParOf" srcId="{59E1C851-EC79-4592-B4A2-1CCCF784C16F}" destId="{9BD7EE26-E7BB-48AB-AE70-2E85B2566BB7}" srcOrd="8" destOrd="0" presId="urn:microsoft.com/office/officeart/2005/8/layout/list1"/>
    <dgm:cxn modelId="{B98443E6-38AD-4C81-A3D0-11794A9E177F}" type="presParOf" srcId="{9BD7EE26-E7BB-48AB-AE70-2E85B2566BB7}" destId="{98D6F518-F19A-4AC0-89E0-4551F8C335DA}" srcOrd="0" destOrd="0" presId="urn:microsoft.com/office/officeart/2005/8/layout/list1"/>
    <dgm:cxn modelId="{D68BABC1-895B-4858-9026-0DE3CAF04CC0}" type="presParOf" srcId="{9BD7EE26-E7BB-48AB-AE70-2E85B2566BB7}" destId="{6870D4C9-AFD1-4142-9EFC-ED541269E851}" srcOrd="1" destOrd="0" presId="urn:microsoft.com/office/officeart/2005/8/layout/list1"/>
    <dgm:cxn modelId="{11E5B359-F6C7-44A9-98B0-729407A156BF}" type="presParOf" srcId="{59E1C851-EC79-4592-B4A2-1CCCF784C16F}" destId="{F22178D9-BC67-4059-AEB7-ECFCB9C9A87A}" srcOrd="9" destOrd="0" presId="urn:microsoft.com/office/officeart/2005/8/layout/list1"/>
    <dgm:cxn modelId="{DC7B7264-9472-479C-89B3-72125B2C658E}" type="presParOf" srcId="{59E1C851-EC79-4592-B4A2-1CCCF784C16F}" destId="{A2F0A899-7945-45A8-85E3-BA5779A7B150}" srcOrd="10" destOrd="0" presId="urn:microsoft.com/office/officeart/2005/8/layout/list1"/>
    <dgm:cxn modelId="{1BD112CB-E91E-47F5-AEE6-D1747242ABE3}" type="presParOf" srcId="{59E1C851-EC79-4592-B4A2-1CCCF784C16F}" destId="{B9F7BEB3-A47A-4C2B-9628-323DCB78B84D}" srcOrd="11" destOrd="0" presId="urn:microsoft.com/office/officeart/2005/8/layout/list1"/>
    <dgm:cxn modelId="{8FB9DA32-0422-4FE0-B6A8-8701300EE8FD}" type="presParOf" srcId="{59E1C851-EC79-4592-B4A2-1CCCF784C16F}" destId="{AFAA8AEC-8153-413E-B232-01D405258FD1}" srcOrd="12" destOrd="0" presId="urn:microsoft.com/office/officeart/2005/8/layout/list1"/>
    <dgm:cxn modelId="{33B7E9CD-75B2-461A-88FF-CC7D1CB911BA}" type="presParOf" srcId="{AFAA8AEC-8153-413E-B232-01D405258FD1}" destId="{56933443-9AC5-42C2-B46B-270EC3EEF13C}" srcOrd="0" destOrd="0" presId="urn:microsoft.com/office/officeart/2005/8/layout/list1"/>
    <dgm:cxn modelId="{077E1A7F-46D8-409D-AB3C-2D32016E314E}" type="presParOf" srcId="{AFAA8AEC-8153-413E-B232-01D405258FD1}" destId="{999783B7-E6D3-4F75-AD7B-E51E4A6AB2AF}" srcOrd="1" destOrd="0" presId="urn:microsoft.com/office/officeart/2005/8/layout/list1"/>
    <dgm:cxn modelId="{B26C7CA4-E28A-4454-B438-86020CBB5618}" type="presParOf" srcId="{59E1C851-EC79-4592-B4A2-1CCCF784C16F}" destId="{F435ECAA-B45C-4E0B-8329-73F798FC2044}" srcOrd="13" destOrd="0" presId="urn:microsoft.com/office/officeart/2005/8/layout/list1"/>
    <dgm:cxn modelId="{2E158165-6DF1-42A0-AD7F-F03B8925A7D0}" type="presParOf" srcId="{59E1C851-EC79-4592-B4A2-1CCCF784C16F}" destId="{C16311C1-B231-4195-94F8-AF05D626710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30639F-057D-45DC-82C4-9E02037464E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39C249-0D04-4371-8586-875618152AEF}">
      <dgm:prSet/>
      <dgm:spPr/>
      <dgm:t>
        <a:bodyPr/>
        <a:lstStyle/>
        <a:p>
          <a:r>
            <a:rPr lang="en-GB"/>
            <a:t>Working with 6 other team member</a:t>
          </a:r>
          <a:endParaRPr lang="en-US"/>
        </a:p>
      </dgm:t>
    </dgm:pt>
    <dgm:pt modelId="{23944DE4-4D19-4462-8146-099F68E2D57A}" type="parTrans" cxnId="{39E946C3-B2B9-476A-85BE-B970E03FA5A1}">
      <dgm:prSet/>
      <dgm:spPr/>
      <dgm:t>
        <a:bodyPr/>
        <a:lstStyle/>
        <a:p>
          <a:endParaRPr lang="en-US"/>
        </a:p>
      </dgm:t>
    </dgm:pt>
    <dgm:pt modelId="{0B1862CE-69C2-4069-A812-3D23B0892ACB}" type="sibTrans" cxnId="{39E946C3-B2B9-476A-85BE-B970E03FA5A1}">
      <dgm:prSet/>
      <dgm:spPr/>
      <dgm:t>
        <a:bodyPr/>
        <a:lstStyle/>
        <a:p>
          <a:endParaRPr lang="en-US"/>
        </a:p>
      </dgm:t>
    </dgm:pt>
    <dgm:pt modelId="{55761A3E-E8BB-4EE9-B398-71664BCDFF00}">
      <dgm:prSet/>
      <dgm:spPr/>
      <dgm:t>
        <a:bodyPr/>
        <a:lstStyle/>
        <a:p>
          <a:r>
            <a:rPr lang="en-GB"/>
            <a:t>Rares leader</a:t>
          </a:r>
          <a:endParaRPr lang="en-US"/>
        </a:p>
      </dgm:t>
    </dgm:pt>
    <dgm:pt modelId="{1D44BCC2-01A9-4ABD-87D7-ECE986109F62}" type="parTrans" cxnId="{93A139C1-1C84-4D56-A856-C8A9494AA5CB}">
      <dgm:prSet/>
      <dgm:spPr/>
      <dgm:t>
        <a:bodyPr/>
        <a:lstStyle/>
        <a:p>
          <a:endParaRPr lang="en-US"/>
        </a:p>
      </dgm:t>
    </dgm:pt>
    <dgm:pt modelId="{30A43586-A421-4F01-8B54-4498F73A4884}" type="sibTrans" cxnId="{93A139C1-1C84-4D56-A856-C8A9494AA5CB}">
      <dgm:prSet/>
      <dgm:spPr/>
      <dgm:t>
        <a:bodyPr/>
        <a:lstStyle/>
        <a:p>
          <a:endParaRPr lang="en-US"/>
        </a:p>
      </dgm:t>
    </dgm:pt>
    <dgm:pt modelId="{7CEE2430-9D79-49D5-8FF2-70EA186E4EEA}">
      <dgm:prSet/>
      <dgm:spPr/>
      <dgm:t>
        <a:bodyPr/>
        <a:lstStyle/>
        <a:p>
          <a:r>
            <a:rPr lang="en-GB"/>
            <a:t>More stressful project</a:t>
          </a:r>
          <a:endParaRPr lang="en-US"/>
        </a:p>
      </dgm:t>
    </dgm:pt>
    <dgm:pt modelId="{7B13E468-7B60-4E55-B939-0505F06F7C5E}" type="parTrans" cxnId="{46955D6C-8F7E-4C08-AF2C-5548DDD7CB22}">
      <dgm:prSet/>
      <dgm:spPr/>
      <dgm:t>
        <a:bodyPr/>
        <a:lstStyle/>
        <a:p>
          <a:endParaRPr lang="en-US"/>
        </a:p>
      </dgm:t>
    </dgm:pt>
    <dgm:pt modelId="{177D188F-A917-4425-A29C-16E4291EF07F}" type="sibTrans" cxnId="{46955D6C-8F7E-4C08-AF2C-5548DDD7CB22}">
      <dgm:prSet/>
      <dgm:spPr/>
      <dgm:t>
        <a:bodyPr/>
        <a:lstStyle/>
        <a:p>
          <a:endParaRPr lang="en-US"/>
        </a:p>
      </dgm:t>
    </dgm:pt>
    <dgm:pt modelId="{022745A4-46CE-4145-A3C6-E9BDFAB85618}">
      <dgm:prSet/>
      <dgm:spPr/>
      <dgm:t>
        <a:bodyPr/>
        <a:lstStyle/>
        <a:p>
          <a:r>
            <a:rPr lang="en-GB"/>
            <a:t>A lot of end decision came out  to me</a:t>
          </a:r>
          <a:endParaRPr lang="en-US"/>
        </a:p>
      </dgm:t>
    </dgm:pt>
    <dgm:pt modelId="{098BDA27-82A8-482A-ADCA-BA58DF3EDACC}" type="parTrans" cxnId="{EC3EE9D1-2BE3-41A9-811D-D15718F9B336}">
      <dgm:prSet/>
      <dgm:spPr/>
      <dgm:t>
        <a:bodyPr/>
        <a:lstStyle/>
        <a:p>
          <a:endParaRPr lang="en-US"/>
        </a:p>
      </dgm:t>
    </dgm:pt>
    <dgm:pt modelId="{11838573-07D5-4D86-8144-40360F3EAC9B}" type="sibTrans" cxnId="{EC3EE9D1-2BE3-41A9-811D-D15718F9B336}">
      <dgm:prSet/>
      <dgm:spPr/>
      <dgm:t>
        <a:bodyPr/>
        <a:lstStyle/>
        <a:p>
          <a:endParaRPr lang="en-US"/>
        </a:p>
      </dgm:t>
    </dgm:pt>
    <dgm:pt modelId="{E8D46F1A-75DE-4C5C-A477-1F2F1898E197}">
      <dgm:prSet/>
      <dgm:spPr/>
      <dgm:t>
        <a:bodyPr/>
        <a:lstStyle/>
        <a:p>
          <a:r>
            <a:rPr lang="en-GB"/>
            <a:t>Number 1 help source</a:t>
          </a:r>
          <a:endParaRPr lang="en-US"/>
        </a:p>
      </dgm:t>
    </dgm:pt>
    <dgm:pt modelId="{956446CD-6E49-47DE-A65C-F234714297A2}" type="parTrans" cxnId="{E61434DA-583D-4EBD-954D-219062C03CB9}">
      <dgm:prSet/>
      <dgm:spPr/>
      <dgm:t>
        <a:bodyPr/>
        <a:lstStyle/>
        <a:p>
          <a:endParaRPr lang="en-US"/>
        </a:p>
      </dgm:t>
    </dgm:pt>
    <dgm:pt modelId="{CC69062F-0F34-49A2-BBF8-1A108CD557EA}" type="sibTrans" cxnId="{E61434DA-583D-4EBD-954D-219062C03CB9}">
      <dgm:prSet/>
      <dgm:spPr/>
      <dgm:t>
        <a:bodyPr/>
        <a:lstStyle/>
        <a:p>
          <a:endParaRPr lang="en-US"/>
        </a:p>
      </dgm:t>
    </dgm:pt>
    <dgm:pt modelId="{61B8B338-E8E4-45F2-A932-876BE0293A98}" type="pres">
      <dgm:prSet presAssocID="{2C30639F-057D-45DC-82C4-9E02037464EE}" presName="linear" presStyleCnt="0">
        <dgm:presLayoutVars>
          <dgm:animLvl val="lvl"/>
          <dgm:resizeHandles val="exact"/>
        </dgm:presLayoutVars>
      </dgm:prSet>
      <dgm:spPr/>
    </dgm:pt>
    <dgm:pt modelId="{2E24BA5A-8B1F-4329-8079-A6FB66D209F9}" type="pres">
      <dgm:prSet presAssocID="{CB39C249-0D04-4371-8586-875618152AE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71DC5B8-4466-4AFD-95B0-B7FFFD3A7C5E}" type="pres">
      <dgm:prSet presAssocID="{0B1862CE-69C2-4069-A812-3D23B0892ACB}" presName="spacer" presStyleCnt="0"/>
      <dgm:spPr/>
    </dgm:pt>
    <dgm:pt modelId="{E8AF4CB7-4A14-4420-AF4A-39B6C18C8681}" type="pres">
      <dgm:prSet presAssocID="{55761A3E-E8BB-4EE9-B398-71664BCDFF0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D0F104A-4002-4C46-9CC4-E5AE336F377F}" type="pres">
      <dgm:prSet presAssocID="{30A43586-A421-4F01-8B54-4498F73A4884}" presName="spacer" presStyleCnt="0"/>
      <dgm:spPr/>
    </dgm:pt>
    <dgm:pt modelId="{2C5A41AF-132C-4247-AA32-6B2EBE4111B0}" type="pres">
      <dgm:prSet presAssocID="{7CEE2430-9D79-49D5-8FF2-70EA186E4E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661AC2A-BA03-414D-A94B-A59FA26BAD51}" type="pres">
      <dgm:prSet presAssocID="{177D188F-A917-4425-A29C-16E4291EF07F}" presName="spacer" presStyleCnt="0"/>
      <dgm:spPr/>
    </dgm:pt>
    <dgm:pt modelId="{203ADBA8-EFEC-4694-B728-E46EDF4501C0}" type="pres">
      <dgm:prSet presAssocID="{022745A4-46CE-4145-A3C6-E9BDFAB8561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56B8886-99AB-4FA8-9C24-B49A87972692}" type="pres">
      <dgm:prSet presAssocID="{11838573-07D5-4D86-8144-40360F3EAC9B}" presName="spacer" presStyleCnt="0"/>
      <dgm:spPr/>
    </dgm:pt>
    <dgm:pt modelId="{C6322DC3-2C71-4264-937A-7A4FF1B6B26D}" type="pres">
      <dgm:prSet presAssocID="{E8D46F1A-75DE-4C5C-A477-1F2F1898E19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E6E160E-8B5A-4BAD-B954-AE590A247219}" type="presOf" srcId="{E8D46F1A-75DE-4C5C-A477-1F2F1898E197}" destId="{C6322DC3-2C71-4264-937A-7A4FF1B6B26D}" srcOrd="0" destOrd="0" presId="urn:microsoft.com/office/officeart/2005/8/layout/vList2"/>
    <dgm:cxn modelId="{46955D6C-8F7E-4C08-AF2C-5548DDD7CB22}" srcId="{2C30639F-057D-45DC-82C4-9E02037464EE}" destId="{7CEE2430-9D79-49D5-8FF2-70EA186E4EEA}" srcOrd="2" destOrd="0" parTransId="{7B13E468-7B60-4E55-B939-0505F06F7C5E}" sibTransId="{177D188F-A917-4425-A29C-16E4291EF07F}"/>
    <dgm:cxn modelId="{DE7BC08E-26D7-4834-8FDB-554E62230DD8}" type="presOf" srcId="{7CEE2430-9D79-49D5-8FF2-70EA186E4EEA}" destId="{2C5A41AF-132C-4247-AA32-6B2EBE4111B0}" srcOrd="0" destOrd="0" presId="urn:microsoft.com/office/officeart/2005/8/layout/vList2"/>
    <dgm:cxn modelId="{986CB8A3-2BB6-4A3A-B64C-A21CF10BBC1A}" type="presOf" srcId="{2C30639F-057D-45DC-82C4-9E02037464EE}" destId="{61B8B338-E8E4-45F2-A932-876BE0293A98}" srcOrd="0" destOrd="0" presId="urn:microsoft.com/office/officeart/2005/8/layout/vList2"/>
    <dgm:cxn modelId="{2D4CBABB-A695-453D-BD92-2B529D70FD6A}" type="presOf" srcId="{022745A4-46CE-4145-A3C6-E9BDFAB85618}" destId="{203ADBA8-EFEC-4694-B728-E46EDF4501C0}" srcOrd="0" destOrd="0" presId="urn:microsoft.com/office/officeart/2005/8/layout/vList2"/>
    <dgm:cxn modelId="{93A139C1-1C84-4D56-A856-C8A9494AA5CB}" srcId="{2C30639F-057D-45DC-82C4-9E02037464EE}" destId="{55761A3E-E8BB-4EE9-B398-71664BCDFF00}" srcOrd="1" destOrd="0" parTransId="{1D44BCC2-01A9-4ABD-87D7-ECE986109F62}" sibTransId="{30A43586-A421-4F01-8B54-4498F73A4884}"/>
    <dgm:cxn modelId="{39E946C3-B2B9-476A-85BE-B970E03FA5A1}" srcId="{2C30639F-057D-45DC-82C4-9E02037464EE}" destId="{CB39C249-0D04-4371-8586-875618152AEF}" srcOrd="0" destOrd="0" parTransId="{23944DE4-4D19-4462-8146-099F68E2D57A}" sibTransId="{0B1862CE-69C2-4069-A812-3D23B0892ACB}"/>
    <dgm:cxn modelId="{EC3EE9D1-2BE3-41A9-811D-D15718F9B336}" srcId="{2C30639F-057D-45DC-82C4-9E02037464EE}" destId="{022745A4-46CE-4145-A3C6-E9BDFAB85618}" srcOrd="3" destOrd="0" parTransId="{098BDA27-82A8-482A-ADCA-BA58DF3EDACC}" sibTransId="{11838573-07D5-4D86-8144-40360F3EAC9B}"/>
    <dgm:cxn modelId="{E61434DA-583D-4EBD-954D-219062C03CB9}" srcId="{2C30639F-057D-45DC-82C4-9E02037464EE}" destId="{E8D46F1A-75DE-4C5C-A477-1F2F1898E197}" srcOrd="4" destOrd="0" parTransId="{956446CD-6E49-47DE-A65C-F234714297A2}" sibTransId="{CC69062F-0F34-49A2-BBF8-1A108CD557EA}"/>
    <dgm:cxn modelId="{50C435F5-C34A-4C5E-B832-486FB6396708}" type="presOf" srcId="{55761A3E-E8BB-4EE9-B398-71664BCDFF00}" destId="{E8AF4CB7-4A14-4420-AF4A-39B6C18C8681}" srcOrd="0" destOrd="0" presId="urn:microsoft.com/office/officeart/2005/8/layout/vList2"/>
    <dgm:cxn modelId="{9B198AF8-ADE6-4C93-BD8B-DC7B96C8C1D3}" type="presOf" srcId="{CB39C249-0D04-4371-8586-875618152AEF}" destId="{2E24BA5A-8B1F-4329-8079-A6FB66D209F9}" srcOrd="0" destOrd="0" presId="urn:microsoft.com/office/officeart/2005/8/layout/vList2"/>
    <dgm:cxn modelId="{E9033C40-EDF1-4733-A48A-2132106D1F13}" type="presParOf" srcId="{61B8B338-E8E4-45F2-A932-876BE0293A98}" destId="{2E24BA5A-8B1F-4329-8079-A6FB66D209F9}" srcOrd="0" destOrd="0" presId="urn:microsoft.com/office/officeart/2005/8/layout/vList2"/>
    <dgm:cxn modelId="{CCA9BC75-8EC3-4275-8F82-92A68175BEE2}" type="presParOf" srcId="{61B8B338-E8E4-45F2-A932-876BE0293A98}" destId="{171DC5B8-4466-4AFD-95B0-B7FFFD3A7C5E}" srcOrd="1" destOrd="0" presId="urn:microsoft.com/office/officeart/2005/8/layout/vList2"/>
    <dgm:cxn modelId="{19067A06-2E65-42AB-8ED3-431FBB2A2B35}" type="presParOf" srcId="{61B8B338-E8E4-45F2-A932-876BE0293A98}" destId="{E8AF4CB7-4A14-4420-AF4A-39B6C18C8681}" srcOrd="2" destOrd="0" presId="urn:microsoft.com/office/officeart/2005/8/layout/vList2"/>
    <dgm:cxn modelId="{3DBB21F7-CC41-4C52-AD5F-052A1310996F}" type="presParOf" srcId="{61B8B338-E8E4-45F2-A932-876BE0293A98}" destId="{6D0F104A-4002-4C46-9CC4-E5AE336F377F}" srcOrd="3" destOrd="0" presId="urn:microsoft.com/office/officeart/2005/8/layout/vList2"/>
    <dgm:cxn modelId="{6DA16C46-B2CB-4E89-87A0-C7B239FC6050}" type="presParOf" srcId="{61B8B338-E8E4-45F2-A932-876BE0293A98}" destId="{2C5A41AF-132C-4247-AA32-6B2EBE4111B0}" srcOrd="4" destOrd="0" presId="urn:microsoft.com/office/officeart/2005/8/layout/vList2"/>
    <dgm:cxn modelId="{4F4BFADC-D0E3-4A19-9A0E-3770DC70B12C}" type="presParOf" srcId="{61B8B338-E8E4-45F2-A932-876BE0293A98}" destId="{1661AC2A-BA03-414D-A94B-A59FA26BAD51}" srcOrd="5" destOrd="0" presId="urn:microsoft.com/office/officeart/2005/8/layout/vList2"/>
    <dgm:cxn modelId="{C0D3CE19-E4BA-4FC6-A8A5-CF099A566D5B}" type="presParOf" srcId="{61B8B338-E8E4-45F2-A932-876BE0293A98}" destId="{203ADBA8-EFEC-4694-B728-E46EDF4501C0}" srcOrd="6" destOrd="0" presId="urn:microsoft.com/office/officeart/2005/8/layout/vList2"/>
    <dgm:cxn modelId="{08BD22F7-C7B7-4A93-85CB-4165B55DC37D}" type="presParOf" srcId="{61B8B338-E8E4-45F2-A932-876BE0293A98}" destId="{256B8886-99AB-4FA8-9C24-B49A87972692}" srcOrd="7" destOrd="0" presId="urn:microsoft.com/office/officeart/2005/8/layout/vList2"/>
    <dgm:cxn modelId="{4714EF70-1207-4CDA-8C05-C49506CAACAD}" type="presParOf" srcId="{61B8B338-E8E4-45F2-A932-876BE0293A98}" destId="{C6322DC3-2C71-4264-937A-7A4FF1B6B26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6FFC30-20A4-40B6-B1F5-816B21BC01D7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AEF50D-505B-40BD-8541-757B3A0226D1}">
      <dgm:prSet/>
      <dgm:spPr/>
      <dgm:t>
        <a:bodyPr/>
        <a:lstStyle/>
        <a:p>
          <a:r>
            <a:rPr lang="en-GB"/>
            <a:t>Let’s use the START method for this</a:t>
          </a:r>
          <a:endParaRPr lang="en-US"/>
        </a:p>
      </dgm:t>
    </dgm:pt>
    <dgm:pt modelId="{9371171B-8F0A-4449-B51B-B5464B8D5494}" type="parTrans" cxnId="{0DF45785-D04C-44DA-8931-A113A3083A57}">
      <dgm:prSet/>
      <dgm:spPr/>
      <dgm:t>
        <a:bodyPr/>
        <a:lstStyle/>
        <a:p>
          <a:endParaRPr lang="en-US"/>
        </a:p>
      </dgm:t>
    </dgm:pt>
    <dgm:pt modelId="{A14A924E-8875-4244-B1EA-A41C981E7BC1}" type="sibTrans" cxnId="{0DF45785-D04C-44DA-8931-A113A3083A57}">
      <dgm:prSet/>
      <dgm:spPr/>
      <dgm:t>
        <a:bodyPr/>
        <a:lstStyle/>
        <a:p>
          <a:endParaRPr lang="en-US"/>
        </a:p>
      </dgm:t>
    </dgm:pt>
    <dgm:pt modelId="{029E980B-ADB1-42BE-AFA3-0FC96F6C2A84}">
      <dgm:prSet/>
      <dgm:spPr/>
      <dgm:t>
        <a:bodyPr/>
        <a:lstStyle/>
        <a:p>
          <a:r>
            <a:rPr lang="en-GB"/>
            <a:t>Situation: Project term 2 </a:t>
          </a:r>
          <a:endParaRPr lang="en-US"/>
        </a:p>
      </dgm:t>
    </dgm:pt>
    <dgm:pt modelId="{CF0A9F8A-84B7-4C9D-8623-3BFDE8D23C66}" type="parTrans" cxnId="{1412D8DE-09F2-4039-B0C2-FD00319D1591}">
      <dgm:prSet/>
      <dgm:spPr/>
      <dgm:t>
        <a:bodyPr/>
        <a:lstStyle/>
        <a:p>
          <a:endParaRPr lang="en-US"/>
        </a:p>
      </dgm:t>
    </dgm:pt>
    <dgm:pt modelId="{CC27AC4B-4F39-4D9B-A4BD-4D411B6BBC05}" type="sibTrans" cxnId="{1412D8DE-09F2-4039-B0C2-FD00319D1591}">
      <dgm:prSet/>
      <dgm:spPr/>
      <dgm:t>
        <a:bodyPr/>
        <a:lstStyle/>
        <a:p>
          <a:endParaRPr lang="en-US"/>
        </a:p>
      </dgm:t>
    </dgm:pt>
    <dgm:pt modelId="{FFC60721-16A0-43D1-AC65-516353538944}">
      <dgm:prSet/>
      <dgm:spPr/>
      <dgm:t>
        <a:bodyPr/>
        <a:lstStyle/>
        <a:p>
          <a:r>
            <a:rPr lang="en-GB"/>
            <a:t>Task:</a:t>
          </a:r>
          <a:endParaRPr lang="en-US"/>
        </a:p>
      </dgm:t>
    </dgm:pt>
    <dgm:pt modelId="{3C1201FF-292C-4148-99A4-67F5E3C65756}" type="parTrans" cxnId="{EAFF6B36-A257-41EC-A8BC-2ABA89B99240}">
      <dgm:prSet/>
      <dgm:spPr/>
      <dgm:t>
        <a:bodyPr/>
        <a:lstStyle/>
        <a:p>
          <a:endParaRPr lang="en-US"/>
        </a:p>
      </dgm:t>
    </dgm:pt>
    <dgm:pt modelId="{45E05E23-BF32-4579-AB55-D5BD389B3644}" type="sibTrans" cxnId="{EAFF6B36-A257-41EC-A8BC-2ABA89B99240}">
      <dgm:prSet/>
      <dgm:spPr/>
      <dgm:t>
        <a:bodyPr/>
        <a:lstStyle/>
        <a:p>
          <a:endParaRPr lang="en-US"/>
        </a:p>
      </dgm:t>
    </dgm:pt>
    <dgm:pt modelId="{226A3198-22FD-4589-BA57-2F28ACC9987D}">
      <dgm:prSet/>
      <dgm:spPr/>
      <dgm:t>
        <a:bodyPr/>
        <a:lstStyle/>
        <a:p>
          <a:r>
            <a:rPr lang="en-GB"/>
            <a:t>Action</a:t>
          </a:r>
          <a:endParaRPr lang="en-US"/>
        </a:p>
      </dgm:t>
    </dgm:pt>
    <dgm:pt modelId="{F2718B89-CA81-4864-BFAA-9420F9FBB217}" type="parTrans" cxnId="{59FCBC09-3876-4EAB-96B3-3FFCCE85756F}">
      <dgm:prSet/>
      <dgm:spPr/>
      <dgm:t>
        <a:bodyPr/>
        <a:lstStyle/>
        <a:p>
          <a:endParaRPr lang="en-US"/>
        </a:p>
      </dgm:t>
    </dgm:pt>
    <dgm:pt modelId="{DD9B91FF-99EC-41F2-831B-FDD7C04F53E4}" type="sibTrans" cxnId="{59FCBC09-3876-4EAB-96B3-3FFCCE85756F}">
      <dgm:prSet/>
      <dgm:spPr/>
      <dgm:t>
        <a:bodyPr/>
        <a:lstStyle/>
        <a:p>
          <a:endParaRPr lang="en-US"/>
        </a:p>
      </dgm:t>
    </dgm:pt>
    <dgm:pt modelId="{1D979F59-A810-4AF6-92EB-DD31E17CC155}">
      <dgm:prSet/>
      <dgm:spPr/>
      <dgm:t>
        <a:bodyPr/>
        <a:lstStyle/>
        <a:p>
          <a:r>
            <a:rPr lang="en-GB"/>
            <a:t>Result:</a:t>
          </a:r>
          <a:endParaRPr lang="en-US"/>
        </a:p>
      </dgm:t>
    </dgm:pt>
    <dgm:pt modelId="{6605257D-3722-49FF-A1F7-0C6E095DBD17}" type="parTrans" cxnId="{87464148-592B-484C-84BF-F6F04D963D7C}">
      <dgm:prSet/>
      <dgm:spPr/>
      <dgm:t>
        <a:bodyPr/>
        <a:lstStyle/>
        <a:p>
          <a:endParaRPr lang="en-US"/>
        </a:p>
      </dgm:t>
    </dgm:pt>
    <dgm:pt modelId="{91368B93-6B01-49E1-A016-37EE6EC38A17}" type="sibTrans" cxnId="{87464148-592B-484C-84BF-F6F04D963D7C}">
      <dgm:prSet/>
      <dgm:spPr/>
      <dgm:t>
        <a:bodyPr/>
        <a:lstStyle/>
        <a:p>
          <a:endParaRPr lang="en-US"/>
        </a:p>
      </dgm:t>
    </dgm:pt>
    <dgm:pt modelId="{0003F6C5-75E6-45FE-8E87-2F5CA76D60CD}">
      <dgm:prSet/>
      <dgm:spPr/>
      <dgm:t>
        <a:bodyPr/>
        <a:lstStyle/>
        <a:p>
          <a:r>
            <a:rPr lang="en-GB"/>
            <a:t>Reflection</a:t>
          </a:r>
          <a:endParaRPr lang="en-US"/>
        </a:p>
      </dgm:t>
    </dgm:pt>
    <dgm:pt modelId="{EFF875B8-EC03-49A3-8101-AE7339AEBC77}" type="parTrans" cxnId="{D94C4902-BD21-4788-A9D7-E49A6DCFD4AD}">
      <dgm:prSet/>
      <dgm:spPr/>
      <dgm:t>
        <a:bodyPr/>
        <a:lstStyle/>
        <a:p>
          <a:endParaRPr lang="en-US"/>
        </a:p>
      </dgm:t>
    </dgm:pt>
    <dgm:pt modelId="{1A4D0E7F-537B-44D2-A885-616613FA55E6}" type="sibTrans" cxnId="{D94C4902-BD21-4788-A9D7-E49A6DCFD4AD}">
      <dgm:prSet/>
      <dgm:spPr/>
      <dgm:t>
        <a:bodyPr/>
        <a:lstStyle/>
        <a:p>
          <a:endParaRPr lang="en-US"/>
        </a:p>
      </dgm:t>
    </dgm:pt>
    <dgm:pt modelId="{E1D582E8-F221-4C06-9E91-7CE014140836}">
      <dgm:prSet/>
      <dgm:spPr/>
      <dgm:t>
        <a:bodyPr/>
        <a:lstStyle/>
        <a:p>
          <a:r>
            <a:rPr lang="en-GB"/>
            <a:t>Future</a:t>
          </a:r>
          <a:endParaRPr lang="en-US"/>
        </a:p>
      </dgm:t>
    </dgm:pt>
    <dgm:pt modelId="{CF9A4218-F26D-45C0-83FA-E913A4525532}" type="parTrans" cxnId="{C5806984-B858-4BD6-B140-BBAE265BDC74}">
      <dgm:prSet/>
      <dgm:spPr/>
      <dgm:t>
        <a:bodyPr/>
        <a:lstStyle/>
        <a:p>
          <a:endParaRPr lang="en-US"/>
        </a:p>
      </dgm:t>
    </dgm:pt>
    <dgm:pt modelId="{D31D4D53-6DB5-4C97-9C1F-D525FE728C6F}" type="sibTrans" cxnId="{C5806984-B858-4BD6-B140-BBAE265BDC74}">
      <dgm:prSet/>
      <dgm:spPr/>
      <dgm:t>
        <a:bodyPr/>
        <a:lstStyle/>
        <a:p>
          <a:endParaRPr lang="en-US"/>
        </a:p>
      </dgm:t>
    </dgm:pt>
    <dgm:pt modelId="{823CDD46-B822-4659-B8D8-430F678FAF9C}" type="pres">
      <dgm:prSet presAssocID="{A66FFC30-20A4-40B6-B1F5-816B21BC01D7}" presName="compositeShape" presStyleCnt="0">
        <dgm:presLayoutVars>
          <dgm:chMax val="7"/>
          <dgm:dir/>
          <dgm:resizeHandles val="exact"/>
        </dgm:presLayoutVars>
      </dgm:prSet>
      <dgm:spPr/>
    </dgm:pt>
    <dgm:pt modelId="{51DF8291-A5D8-4354-934C-6D13CEC10306}" type="pres">
      <dgm:prSet presAssocID="{A66FFC30-20A4-40B6-B1F5-816B21BC01D7}" presName="wedge1" presStyleLbl="node1" presStyleIdx="0" presStyleCnt="7"/>
      <dgm:spPr/>
    </dgm:pt>
    <dgm:pt modelId="{29F05158-0C0F-414A-8AE1-9EC94B9A900F}" type="pres">
      <dgm:prSet presAssocID="{A66FFC30-20A4-40B6-B1F5-816B21BC01D7}" presName="dummy1a" presStyleCnt="0"/>
      <dgm:spPr/>
    </dgm:pt>
    <dgm:pt modelId="{850A7CC8-FEA2-4432-B68D-6B3F2F3CAD21}" type="pres">
      <dgm:prSet presAssocID="{A66FFC30-20A4-40B6-B1F5-816B21BC01D7}" presName="dummy1b" presStyleCnt="0"/>
      <dgm:spPr/>
    </dgm:pt>
    <dgm:pt modelId="{41E7BAAF-0CAD-42D9-A4FD-FF81E443E19D}" type="pres">
      <dgm:prSet presAssocID="{A66FFC30-20A4-40B6-B1F5-816B21BC01D7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62112250-8753-430B-95E3-CE41EE41DB3C}" type="pres">
      <dgm:prSet presAssocID="{A66FFC30-20A4-40B6-B1F5-816B21BC01D7}" presName="wedge2" presStyleLbl="node1" presStyleIdx="1" presStyleCnt="7"/>
      <dgm:spPr/>
    </dgm:pt>
    <dgm:pt modelId="{E787291B-6001-4AF3-AD67-B90727241DE0}" type="pres">
      <dgm:prSet presAssocID="{A66FFC30-20A4-40B6-B1F5-816B21BC01D7}" presName="dummy2a" presStyleCnt="0"/>
      <dgm:spPr/>
    </dgm:pt>
    <dgm:pt modelId="{663FEDF1-D47C-4C86-BB83-E29AAF954D95}" type="pres">
      <dgm:prSet presAssocID="{A66FFC30-20A4-40B6-B1F5-816B21BC01D7}" presName="dummy2b" presStyleCnt="0"/>
      <dgm:spPr/>
    </dgm:pt>
    <dgm:pt modelId="{3DEC54E7-4610-4B73-B7CF-C7B97C75B01A}" type="pres">
      <dgm:prSet presAssocID="{A66FFC30-20A4-40B6-B1F5-816B21BC01D7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E3E43553-28F8-4AAD-A4BF-8487CC5B5447}" type="pres">
      <dgm:prSet presAssocID="{A66FFC30-20A4-40B6-B1F5-816B21BC01D7}" presName="wedge3" presStyleLbl="node1" presStyleIdx="2" presStyleCnt="7"/>
      <dgm:spPr/>
    </dgm:pt>
    <dgm:pt modelId="{588B393A-AB78-46DC-AFAF-5FF76F4B9BD9}" type="pres">
      <dgm:prSet presAssocID="{A66FFC30-20A4-40B6-B1F5-816B21BC01D7}" presName="dummy3a" presStyleCnt="0"/>
      <dgm:spPr/>
    </dgm:pt>
    <dgm:pt modelId="{53051D49-3FC1-40B9-A07A-BE6A3C9D9F1A}" type="pres">
      <dgm:prSet presAssocID="{A66FFC30-20A4-40B6-B1F5-816B21BC01D7}" presName="dummy3b" presStyleCnt="0"/>
      <dgm:spPr/>
    </dgm:pt>
    <dgm:pt modelId="{B0B717CC-6F64-4FEA-91D9-C349269E5B7B}" type="pres">
      <dgm:prSet presAssocID="{A66FFC30-20A4-40B6-B1F5-816B21BC01D7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951B1A66-3F57-44E8-95E9-5DFEC0F056A0}" type="pres">
      <dgm:prSet presAssocID="{A66FFC30-20A4-40B6-B1F5-816B21BC01D7}" presName="wedge4" presStyleLbl="node1" presStyleIdx="3" presStyleCnt="7"/>
      <dgm:spPr/>
    </dgm:pt>
    <dgm:pt modelId="{7C26F490-40AB-4323-A970-860525AEC69C}" type="pres">
      <dgm:prSet presAssocID="{A66FFC30-20A4-40B6-B1F5-816B21BC01D7}" presName="dummy4a" presStyleCnt="0"/>
      <dgm:spPr/>
    </dgm:pt>
    <dgm:pt modelId="{751E7720-9194-4FAA-947F-19EF419D5641}" type="pres">
      <dgm:prSet presAssocID="{A66FFC30-20A4-40B6-B1F5-816B21BC01D7}" presName="dummy4b" presStyleCnt="0"/>
      <dgm:spPr/>
    </dgm:pt>
    <dgm:pt modelId="{2C1EB3FC-26DB-4D85-A94E-5C40F56D5FA9}" type="pres">
      <dgm:prSet presAssocID="{A66FFC30-20A4-40B6-B1F5-816B21BC01D7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35D3281-7A1A-4ECA-99E8-FB90A1DD4507}" type="pres">
      <dgm:prSet presAssocID="{A66FFC30-20A4-40B6-B1F5-816B21BC01D7}" presName="wedge5" presStyleLbl="node1" presStyleIdx="4" presStyleCnt="7"/>
      <dgm:spPr/>
    </dgm:pt>
    <dgm:pt modelId="{0575EDAB-CA3E-4E2C-85EF-8CBD60A0A489}" type="pres">
      <dgm:prSet presAssocID="{A66FFC30-20A4-40B6-B1F5-816B21BC01D7}" presName="dummy5a" presStyleCnt="0"/>
      <dgm:spPr/>
    </dgm:pt>
    <dgm:pt modelId="{DAC529F6-8FE6-4F8C-A6E7-B9346250682E}" type="pres">
      <dgm:prSet presAssocID="{A66FFC30-20A4-40B6-B1F5-816B21BC01D7}" presName="dummy5b" presStyleCnt="0"/>
      <dgm:spPr/>
    </dgm:pt>
    <dgm:pt modelId="{94F96CBB-2B48-4B8A-8EB5-3ADAC4B9E45F}" type="pres">
      <dgm:prSet presAssocID="{A66FFC30-20A4-40B6-B1F5-816B21BC01D7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9C099486-DD58-431B-BD89-C911335BC208}" type="pres">
      <dgm:prSet presAssocID="{A66FFC30-20A4-40B6-B1F5-816B21BC01D7}" presName="wedge6" presStyleLbl="node1" presStyleIdx="5" presStyleCnt="7"/>
      <dgm:spPr/>
    </dgm:pt>
    <dgm:pt modelId="{050A68CE-0308-45CC-9D01-B92227C8FAA4}" type="pres">
      <dgm:prSet presAssocID="{A66FFC30-20A4-40B6-B1F5-816B21BC01D7}" presName="dummy6a" presStyleCnt="0"/>
      <dgm:spPr/>
    </dgm:pt>
    <dgm:pt modelId="{FDEEB3FB-BC5A-48CA-B0F2-7FD22EF93A05}" type="pres">
      <dgm:prSet presAssocID="{A66FFC30-20A4-40B6-B1F5-816B21BC01D7}" presName="dummy6b" presStyleCnt="0"/>
      <dgm:spPr/>
    </dgm:pt>
    <dgm:pt modelId="{5CADAF8E-EF81-4D9E-A50C-B903C07D848B}" type="pres">
      <dgm:prSet presAssocID="{A66FFC30-20A4-40B6-B1F5-816B21BC01D7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642A5D86-75FD-479F-A888-56A0D0E06E49}" type="pres">
      <dgm:prSet presAssocID="{A66FFC30-20A4-40B6-B1F5-816B21BC01D7}" presName="wedge7" presStyleLbl="node1" presStyleIdx="6" presStyleCnt="7"/>
      <dgm:spPr/>
    </dgm:pt>
    <dgm:pt modelId="{63C3EC95-2CCA-48F5-80C8-1BC6C58466CC}" type="pres">
      <dgm:prSet presAssocID="{A66FFC30-20A4-40B6-B1F5-816B21BC01D7}" presName="dummy7a" presStyleCnt="0"/>
      <dgm:spPr/>
    </dgm:pt>
    <dgm:pt modelId="{C7A98CA1-132B-43D5-B2EC-A049DE91E4D5}" type="pres">
      <dgm:prSet presAssocID="{A66FFC30-20A4-40B6-B1F5-816B21BC01D7}" presName="dummy7b" presStyleCnt="0"/>
      <dgm:spPr/>
    </dgm:pt>
    <dgm:pt modelId="{05E1F4EE-E15A-454B-B7B7-0D8EB04F215A}" type="pres">
      <dgm:prSet presAssocID="{A66FFC30-20A4-40B6-B1F5-816B21BC01D7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655746BC-D70A-4A7F-AE92-79E0F88E8989}" type="pres">
      <dgm:prSet presAssocID="{A14A924E-8875-4244-B1EA-A41C981E7BC1}" presName="arrowWedge1" presStyleLbl="fgSibTrans2D1" presStyleIdx="0" presStyleCnt="7"/>
      <dgm:spPr/>
    </dgm:pt>
    <dgm:pt modelId="{A100E87A-9026-40D7-9F5A-1E3FC22EF604}" type="pres">
      <dgm:prSet presAssocID="{CC27AC4B-4F39-4D9B-A4BD-4D411B6BBC05}" presName="arrowWedge2" presStyleLbl="fgSibTrans2D1" presStyleIdx="1" presStyleCnt="7"/>
      <dgm:spPr/>
    </dgm:pt>
    <dgm:pt modelId="{9E658AEE-5CFF-4A90-8373-164EC5A7E870}" type="pres">
      <dgm:prSet presAssocID="{45E05E23-BF32-4579-AB55-D5BD389B3644}" presName="arrowWedge3" presStyleLbl="fgSibTrans2D1" presStyleIdx="2" presStyleCnt="7"/>
      <dgm:spPr/>
    </dgm:pt>
    <dgm:pt modelId="{8B57391F-1D80-458C-8E2A-B465739FEB3D}" type="pres">
      <dgm:prSet presAssocID="{DD9B91FF-99EC-41F2-831B-FDD7C04F53E4}" presName="arrowWedge4" presStyleLbl="fgSibTrans2D1" presStyleIdx="3" presStyleCnt="7"/>
      <dgm:spPr/>
    </dgm:pt>
    <dgm:pt modelId="{7E1A16D7-427A-4FB1-B32F-4906CB3364A7}" type="pres">
      <dgm:prSet presAssocID="{91368B93-6B01-49E1-A016-37EE6EC38A17}" presName="arrowWedge5" presStyleLbl="fgSibTrans2D1" presStyleIdx="4" presStyleCnt="7"/>
      <dgm:spPr/>
    </dgm:pt>
    <dgm:pt modelId="{36683255-B5DF-457A-8046-8EA4B0704143}" type="pres">
      <dgm:prSet presAssocID="{1A4D0E7F-537B-44D2-A885-616613FA55E6}" presName="arrowWedge6" presStyleLbl="fgSibTrans2D1" presStyleIdx="5" presStyleCnt="7"/>
      <dgm:spPr/>
    </dgm:pt>
    <dgm:pt modelId="{F4000D78-3F9C-4F4C-99E5-B7B552C3F0FD}" type="pres">
      <dgm:prSet presAssocID="{D31D4D53-6DB5-4C97-9C1F-D525FE728C6F}" presName="arrowWedge7" presStyleLbl="fgSibTrans2D1" presStyleIdx="6" presStyleCnt="7"/>
      <dgm:spPr/>
    </dgm:pt>
  </dgm:ptLst>
  <dgm:cxnLst>
    <dgm:cxn modelId="{D94C4902-BD21-4788-A9D7-E49A6DCFD4AD}" srcId="{A66FFC30-20A4-40B6-B1F5-816B21BC01D7}" destId="{0003F6C5-75E6-45FE-8E87-2F5CA76D60CD}" srcOrd="5" destOrd="0" parTransId="{EFF875B8-EC03-49A3-8101-AE7339AEBC77}" sibTransId="{1A4D0E7F-537B-44D2-A885-616613FA55E6}"/>
    <dgm:cxn modelId="{59FCBC09-3876-4EAB-96B3-3FFCCE85756F}" srcId="{A66FFC30-20A4-40B6-B1F5-816B21BC01D7}" destId="{226A3198-22FD-4589-BA57-2F28ACC9987D}" srcOrd="3" destOrd="0" parTransId="{F2718B89-CA81-4864-BFAA-9420F9FBB217}" sibTransId="{DD9B91FF-99EC-41F2-831B-FDD7C04F53E4}"/>
    <dgm:cxn modelId="{69503B12-037D-4EFE-A90C-498DD682C2A9}" type="presOf" srcId="{1D979F59-A810-4AF6-92EB-DD31E17CC155}" destId="{435D3281-7A1A-4ECA-99E8-FB90A1DD4507}" srcOrd="0" destOrd="0" presId="urn:microsoft.com/office/officeart/2005/8/layout/cycle8"/>
    <dgm:cxn modelId="{4B93341A-D822-468E-BF5C-FC52834AC6C6}" type="presOf" srcId="{0003F6C5-75E6-45FE-8E87-2F5CA76D60CD}" destId="{5CADAF8E-EF81-4D9E-A50C-B903C07D848B}" srcOrd="1" destOrd="0" presId="urn:microsoft.com/office/officeart/2005/8/layout/cycle8"/>
    <dgm:cxn modelId="{67C2F421-367B-4C25-9C41-44A735507FA8}" type="presOf" srcId="{E1D582E8-F221-4C06-9E91-7CE014140836}" destId="{642A5D86-75FD-479F-A888-56A0D0E06E49}" srcOrd="0" destOrd="0" presId="urn:microsoft.com/office/officeart/2005/8/layout/cycle8"/>
    <dgm:cxn modelId="{1F620124-B38D-443B-9A28-5A4B6F14022B}" type="presOf" srcId="{FFC60721-16A0-43D1-AC65-516353538944}" destId="{B0B717CC-6F64-4FEA-91D9-C349269E5B7B}" srcOrd="1" destOrd="0" presId="urn:microsoft.com/office/officeart/2005/8/layout/cycle8"/>
    <dgm:cxn modelId="{886EE42D-AB7D-4D1D-81EA-4D164418F40D}" type="presOf" srcId="{B0AEF50D-505B-40BD-8541-757B3A0226D1}" destId="{41E7BAAF-0CAD-42D9-A4FD-FF81E443E19D}" srcOrd="1" destOrd="0" presId="urn:microsoft.com/office/officeart/2005/8/layout/cycle8"/>
    <dgm:cxn modelId="{EAFF6B36-A257-41EC-A8BC-2ABA89B99240}" srcId="{A66FFC30-20A4-40B6-B1F5-816B21BC01D7}" destId="{FFC60721-16A0-43D1-AC65-516353538944}" srcOrd="2" destOrd="0" parTransId="{3C1201FF-292C-4148-99A4-67F5E3C65756}" sibTransId="{45E05E23-BF32-4579-AB55-D5BD389B3644}"/>
    <dgm:cxn modelId="{3142205E-A5C4-481F-9EE3-9F041CA7240E}" type="presOf" srcId="{FFC60721-16A0-43D1-AC65-516353538944}" destId="{E3E43553-28F8-4AAD-A4BF-8487CC5B5447}" srcOrd="0" destOrd="0" presId="urn:microsoft.com/office/officeart/2005/8/layout/cycle8"/>
    <dgm:cxn modelId="{CA844563-5C0C-4DE1-9CAB-2ADCAD24B6D3}" type="presOf" srcId="{B0AEF50D-505B-40BD-8541-757B3A0226D1}" destId="{51DF8291-A5D8-4354-934C-6D13CEC10306}" srcOrd="0" destOrd="0" presId="urn:microsoft.com/office/officeart/2005/8/layout/cycle8"/>
    <dgm:cxn modelId="{87464148-592B-484C-84BF-F6F04D963D7C}" srcId="{A66FFC30-20A4-40B6-B1F5-816B21BC01D7}" destId="{1D979F59-A810-4AF6-92EB-DD31E17CC155}" srcOrd="4" destOrd="0" parTransId="{6605257D-3722-49FF-A1F7-0C6E095DBD17}" sibTransId="{91368B93-6B01-49E1-A016-37EE6EC38A17}"/>
    <dgm:cxn modelId="{E7A7956C-00A0-45A4-AD06-39695DFBF88C}" type="presOf" srcId="{E1D582E8-F221-4C06-9E91-7CE014140836}" destId="{05E1F4EE-E15A-454B-B7B7-0D8EB04F215A}" srcOrd="1" destOrd="0" presId="urn:microsoft.com/office/officeart/2005/8/layout/cycle8"/>
    <dgm:cxn modelId="{62CEB07A-0D76-4B20-82E6-E1CF1C093225}" type="presOf" srcId="{226A3198-22FD-4589-BA57-2F28ACC9987D}" destId="{2C1EB3FC-26DB-4D85-A94E-5C40F56D5FA9}" srcOrd="1" destOrd="0" presId="urn:microsoft.com/office/officeart/2005/8/layout/cycle8"/>
    <dgm:cxn modelId="{7D0BEA5A-2B9E-425A-B742-C17E90B41E6E}" type="presOf" srcId="{0003F6C5-75E6-45FE-8E87-2F5CA76D60CD}" destId="{9C099486-DD58-431B-BD89-C911335BC208}" srcOrd="0" destOrd="0" presId="urn:microsoft.com/office/officeart/2005/8/layout/cycle8"/>
    <dgm:cxn modelId="{C5806984-B858-4BD6-B140-BBAE265BDC74}" srcId="{A66FFC30-20A4-40B6-B1F5-816B21BC01D7}" destId="{E1D582E8-F221-4C06-9E91-7CE014140836}" srcOrd="6" destOrd="0" parTransId="{CF9A4218-F26D-45C0-83FA-E913A4525532}" sibTransId="{D31D4D53-6DB5-4C97-9C1F-D525FE728C6F}"/>
    <dgm:cxn modelId="{0DF45785-D04C-44DA-8931-A113A3083A57}" srcId="{A66FFC30-20A4-40B6-B1F5-816B21BC01D7}" destId="{B0AEF50D-505B-40BD-8541-757B3A0226D1}" srcOrd="0" destOrd="0" parTransId="{9371171B-8F0A-4449-B51B-B5464B8D5494}" sibTransId="{A14A924E-8875-4244-B1EA-A41C981E7BC1}"/>
    <dgm:cxn modelId="{118F0F87-ED10-4C7B-B783-328E5C2C6298}" type="presOf" srcId="{226A3198-22FD-4589-BA57-2F28ACC9987D}" destId="{951B1A66-3F57-44E8-95E9-5DFEC0F056A0}" srcOrd="0" destOrd="0" presId="urn:microsoft.com/office/officeart/2005/8/layout/cycle8"/>
    <dgm:cxn modelId="{1345508B-64A4-4CD6-8090-A2BF14B355ED}" type="presOf" srcId="{1D979F59-A810-4AF6-92EB-DD31E17CC155}" destId="{94F96CBB-2B48-4B8A-8EB5-3ADAC4B9E45F}" srcOrd="1" destOrd="0" presId="urn:microsoft.com/office/officeart/2005/8/layout/cycle8"/>
    <dgm:cxn modelId="{7EE5BA8C-A06A-4B7F-A5CD-7E6C50AB4D50}" type="presOf" srcId="{029E980B-ADB1-42BE-AFA3-0FC96F6C2A84}" destId="{3DEC54E7-4610-4B73-B7CF-C7B97C75B01A}" srcOrd="1" destOrd="0" presId="urn:microsoft.com/office/officeart/2005/8/layout/cycle8"/>
    <dgm:cxn modelId="{32073AB2-944A-4365-8B63-460ED5E76CC9}" type="presOf" srcId="{029E980B-ADB1-42BE-AFA3-0FC96F6C2A84}" destId="{62112250-8753-430B-95E3-CE41EE41DB3C}" srcOrd="0" destOrd="0" presId="urn:microsoft.com/office/officeart/2005/8/layout/cycle8"/>
    <dgm:cxn modelId="{1412D8DE-09F2-4039-B0C2-FD00319D1591}" srcId="{A66FFC30-20A4-40B6-B1F5-816B21BC01D7}" destId="{029E980B-ADB1-42BE-AFA3-0FC96F6C2A84}" srcOrd="1" destOrd="0" parTransId="{CF0A9F8A-84B7-4C9D-8623-3BFDE8D23C66}" sibTransId="{CC27AC4B-4F39-4D9B-A4BD-4D411B6BBC05}"/>
    <dgm:cxn modelId="{FC41BAEE-522C-44BA-A647-3D868111A448}" type="presOf" srcId="{A66FFC30-20A4-40B6-B1F5-816B21BC01D7}" destId="{823CDD46-B822-4659-B8D8-430F678FAF9C}" srcOrd="0" destOrd="0" presId="urn:microsoft.com/office/officeart/2005/8/layout/cycle8"/>
    <dgm:cxn modelId="{E4246CFC-EA65-40CC-A764-C85AAAC6C3D1}" type="presParOf" srcId="{823CDD46-B822-4659-B8D8-430F678FAF9C}" destId="{51DF8291-A5D8-4354-934C-6D13CEC10306}" srcOrd="0" destOrd="0" presId="urn:microsoft.com/office/officeart/2005/8/layout/cycle8"/>
    <dgm:cxn modelId="{5E664303-AD3C-4A68-B9B4-D8ECC936D565}" type="presParOf" srcId="{823CDD46-B822-4659-B8D8-430F678FAF9C}" destId="{29F05158-0C0F-414A-8AE1-9EC94B9A900F}" srcOrd="1" destOrd="0" presId="urn:microsoft.com/office/officeart/2005/8/layout/cycle8"/>
    <dgm:cxn modelId="{6D63CC0B-99DD-469F-8BB1-E084D560392E}" type="presParOf" srcId="{823CDD46-B822-4659-B8D8-430F678FAF9C}" destId="{850A7CC8-FEA2-4432-B68D-6B3F2F3CAD21}" srcOrd="2" destOrd="0" presId="urn:microsoft.com/office/officeart/2005/8/layout/cycle8"/>
    <dgm:cxn modelId="{654EC6DC-1DF3-4C33-B724-22A9E30736AB}" type="presParOf" srcId="{823CDD46-B822-4659-B8D8-430F678FAF9C}" destId="{41E7BAAF-0CAD-42D9-A4FD-FF81E443E19D}" srcOrd="3" destOrd="0" presId="urn:microsoft.com/office/officeart/2005/8/layout/cycle8"/>
    <dgm:cxn modelId="{447AC857-ECAD-4D5C-A292-2B4CD436338D}" type="presParOf" srcId="{823CDD46-B822-4659-B8D8-430F678FAF9C}" destId="{62112250-8753-430B-95E3-CE41EE41DB3C}" srcOrd="4" destOrd="0" presId="urn:microsoft.com/office/officeart/2005/8/layout/cycle8"/>
    <dgm:cxn modelId="{DF77C77A-BAFC-4ACF-9D17-54D70B3DE5E5}" type="presParOf" srcId="{823CDD46-B822-4659-B8D8-430F678FAF9C}" destId="{E787291B-6001-4AF3-AD67-B90727241DE0}" srcOrd="5" destOrd="0" presId="urn:microsoft.com/office/officeart/2005/8/layout/cycle8"/>
    <dgm:cxn modelId="{35246B98-8350-4194-BDC8-E4FD48552549}" type="presParOf" srcId="{823CDD46-B822-4659-B8D8-430F678FAF9C}" destId="{663FEDF1-D47C-4C86-BB83-E29AAF954D95}" srcOrd="6" destOrd="0" presId="urn:microsoft.com/office/officeart/2005/8/layout/cycle8"/>
    <dgm:cxn modelId="{8AF67A72-0059-4A83-91FF-080BC7B01184}" type="presParOf" srcId="{823CDD46-B822-4659-B8D8-430F678FAF9C}" destId="{3DEC54E7-4610-4B73-B7CF-C7B97C75B01A}" srcOrd="7" destOrd="0" presId="urn:microsoft.com/office/officeart/2005/8/layout/cycle8"/>
    <dgm:cxn modelId="{B1C0A5DB-3F5A-4099-8A04-CDD629145F49}" type="presParOf" srcId="{823CDD46-B822-4659-B8D8-430F678FAF9C}" destId="{E3E43553-28F8-4AAD-A4BF-8487CC5B5447}" srcOrd="8" destOrd="0" presId="urn:microsoft.com/office/officeart/2005/8/layout/cycle8"/>
    <dgm:cxn modelId="{DC26ADFB-F15E-4C45-93F2-7BD0F100A0C6}" type="presParOf" srcId="{823CDD46-B822-4659-B8D8-430F678FAF9C}" destId="{588B393A-AB78-46DC-AFAF-5FF76F4B9BD9}" srcOrd="9" destOrd="0" presId="urn:microsoft.com/office/officeart/2005/8/layout/cycle8"/>
    <dgm:cxn modelId="{43E64EA9-382F-42B0-9ACA-6F3518CEC76A}" type="presParOf" srcId="{823CDD46-B822-4659-B8D8-430F678FAF9C}" destId="{53051D49-3FC1-40B9-A07A-BE6A3C9D9F1A}" srcOrd="10" destOrd="0" presId="urn:microsoft.com/office/officeart/2005/8/layout/cycle8"/>
    <dgm:cxn modelId="{0DB8E2A4-FB4F-42D2-BD90-92C0D74B846A}" type="presParOf" srcId="{823CDD46-B822-4659-B8D8-430F678FAF9C}" destId="{B0B717CC-6F64-4FEA-91D9-C349269E5B7B}" srcOrd="11" destOrd="0" presId="urn:microsoft.com/office/officeart/2005/8/layout/cycle8"/>
    <dgm:cxn modelId="{F7163BF4-DC41-441A-BD47-4046C44E331A}" type="presParOf" srcId="{823CDD46-B822-4659-B8D8-430F678FAF9C}" destId="{951B1A66-3F57-44E8-95E9-5DFEC0F056A0}" srcOrd="12" destOrd="0" presId="urn:microsoft.com/office/officeart/2005/8/layout/cycle8"/>
    <dgm:cxn modelId="{8A233F37-873F-40A2-A14A-927449B63DF7}" type="presParOf" srcId="{823CDD46-B822-4659-B8D8-430F678FAF9C}" destId="{7C26F490-40AB-4323-A970-860525AEC69C}" srcOrd="13" destOrd="0" presId="urn:microsoft.com/office/officeart/2005/8/layout/cycle8"/>
    <dgm:cxn modelId="{E9E0278B-373F-48EB-B5DF-3BD7AFF5EF62}" type="presParOf" srcId="{823CDD46-B822-4659-B8D8-430F678FAF9C}" destId="{751E7720-9194-4FAA-947F-19EF419D5641}" srcOrd="14" destOrd="0" presId="urn:microsoft.com/office/officeart/2005/8/layout/cycle8"/>
    <dgm:cxn modelId="{AC8D907D-76AA-4ECE-B026-1145BA770B72}" type="presParOf" srcId="{823CDD46-B822-4659-B8D8-430F678FAF9C}" destId="{2C1EB3FC-26DB-4D85-A94E-5C40F56D5FA9}" srcOrd="15" destOrd="0" presId="urn:microsoft.com/office/officeart/2005/8/layout/cycle8"/>
    <dgm:cxn modelId="{A7ABE808-D9A8-4B0A-BBEB-D796E0671B37}" type="presParOf" srcId="{823CDD46-B822-4659-B8D8-430F678FAF9C}" destId="{435D3281-7A1A-4ECA-99E8-FB90A1DD4507}" srcOrd="16" destOrd="0" presId="urn:microsoft.com/office/officeart/2005/8/layout/cycle8"/>
    <dgm:cxn modelId="{FD4296B9-3DFD-44D6-8FE7-94A21458A6D7}" type="presParOf" srcId="{823CDD46-B822-4659-B8D8-430F678FAF9C}" destId="{0575EDAB-CA3E-4E2C-85EF-8CBD60A0A489}" srcOrd="17" destOrd="0" presId="urn:microsoft.com/office/officeart/2005/8/layout/cycle8"/>
    <dgm:cxn modelId="{8C749713-6163-4D75-B673-A38CF46845C4}" type="presParOf" srcId="{823CDD46-B822-4659-B8D8-430F678FAF9C}" destId="{DAC529F6-8FE6-4F8C-A6E7-B9346250682E}" srcOrd="18" destOrd="0" presId="urn:microsoft.com/office/officeart/2005/8/layout/cycle8"/>
    <dgm:cxn modelId="{7A9C0CF4-3C77-4743-B40F-1CF0AA967779}" type="presParOf" srcId="{823CDD46-B822-4659-B8D8-430F678FAF9C}" destId="{94F96CBB-2B48-4B8A-8EB5-3ADAC4B9E45F}" srcOrd="19" destOrd="0" presId="urn:microsoft.com/office/officeart/2005/8/layout/cycle8"/>
    <dgm:cxn modelId="{3ADE35AE-8E4E-4B50-9360-EAC1C2286973}" type="presParOf" srcId="{823CDD46-B822-4659-B8D8-430F678FAF9C}" destId="{9C099486-DD58-431B-BD89-C911335BC208}" srcOrd="20" destOrd="0" presId="urn:microsoft.com/office/officeart/2005/8/layout/cycle8"/>
    <dgm:cxn modelId="{F7DF8696-CDDC-4255-87FE-8281367AE0F8}" type="presParOf" srcId="{823CDD46-B822-4659-B8D8-430F678FAF9C}" destId="{050A68CE-0308-45CC-9D01-B92227C8FAA4}" srcOrd="21" destOrd="0" presId="urn:microsoft.com/office/officeart/2005/8/layout/cycle8"/>
    <dgm:cxn modelId="{2764E5B7-FD76-4A2D-8144-A769E43FBF48}" type="presParOf" srcId="{823CDD46-B822-4659-B8D8-430F678FAF9C}" destId="{FDEEB3FB-BC5A-48CA-B0F2-7FD22EF93A05}" srcOrd="22" destOrd="0" presId="urn:microsoft.com/office/officeart/2005/8/layout/cycle8"/>
    <dgm:cxn modelId="{3195260A-90A6-4A7C-8E51-2726F7ADE547}" type="presParOf" srcId="{823CDD46-B822-4659-B8D8-430F678FAF9C}" destId="{5CADAF8E-EF81-4D9E-A50C-B903C07D848B}" srcOrd="23" destOrd="0" presId="urn:microsoft.com/office/officeart/2005/8/layout/cycle8"/>
    <dgm:cxn modelId="{878FC132-4EDC-49F5-A64E-4D55DC46B904}" type="presParOf" srcId="{823CDD46-B822-4659-B8D8-430F678FAF9C}" destId="{642A5D86-75FD-479F-A888-56A0D0E06E49}" srcOrd="24" destOrd="0" presId="urn:microsoft.com/office/officeart/2005/8/layout/cycle8"/>
    <dgm:cxn modelId="{5B9D0B43-28CC-43CA-8269-52F00FAA633B}" type="presParOf" srcId="{823CDD46-B822-4659-B8D8-430F678FAF9C}" destId="{63C3EC95-2CCA-48F5-80C8-1BC6C58466CC}" srcOrd="25" destOrd="0" presId="urn:microsoft.com/office/officeart/2005/8/layout/cycle8"/>
    <dgm:cxn modelId="{3E16160E-15FE-4366-A5C3-563E0DE23A6C}" type="presParOf" srcId="{823CDD46-B822-4659-B8D8-430F678FAF9C}" destId="{C7A98CA1-132B-43D5-B2EC-A049DE91E4D5}" srcOrd="26" destOrd="0" presId="urn:microsoft.com/office/officeart/2005/8/layout/cycle8"/>
    <dgm:cxn modelId="{0D0F56BA-C2C8-4DCD-838A-5FD344DE1549}" type="presParOf" srcId="{823CDD46-B822-4659-B8D8-430F678FAF9C}" destId="{05E1F4EE-E15A-454B-B7B7-0D8EB04F215A}" srcOrd="27" destOrd="0" presId="urn:microsoft.com/office/officeart/2005/8/layout/cycle8"/>
    <dgm:cxn modelId="{718FDA03-5471-4E66-A64D-932328996DFC}" type="presParOf" srcId="{823CDD46-B822-4659-B8D8-430F678FAF9C}" destId="{655746BC-D70A-4A7F-AE92-79E0F88E8989}" srcOrd="28" destOrd="0" presId="urn:microsoft.com/office/officeart/2005/8/layout/cycle8"/>
    <dgm:cxn modelId="{B32157E8-8220-4259-8D43-E8C58CD60ADB}" type="presParOf" srcId="{823CDD46-B822-4659-B8D8-430F678FAF9C}" destId="{A100E87A-9026-40D7-9F5A-1E3FC22EF604}" srcOrd="29" destOrd="0" presId="urn:microsoft.com/office/officeart/2005/8/layout/cycle8"/>
    <dgm:cxn modelId="{006A52FD-265D-417F-89BC-54D214D78698}" type="presParOf" srcId="{823CDD46-B822-4659-B8D8-430F678FAF9C}" destId="{9E658AEE-5CFF-4A90-8373-164EC5A7E870}" srcOrd="30" destOrd="0" presId="urn:microsoft.com/office/officeart/2005/8/layout/cycle8"/>
    <dgm:cxn modelId="{5C687778-2CBB-4336-AF66-7588CB0CB1E1}" type="presParOf" srcId="{823CDD46-B822-4659-B8D8-430F678FAF9C}" destId="{8B57391F-1D80-458C-8E2A-B465739FEB3D}" srcOrd="31" destOrd="0" presId="urn:microsoft.com/office/officeart/2005/8/layout/cycle8"/>
    <dgm:cxn modelId="{C4AA3DFF-D31B-40D4-8875-45620ED6506D}" type="presParOf" srcId="{823CDD46-B822-4659-B8D8-430F678FAF9C}" destId="{7E1A16D7-427A-4FB1-B32F-4906CB3364A7}" srcOrd="32" destOrd="0" presId="urn:microsoft.com/office/officeart/2005/8/layout/cycle8"/>
    <dgm:cxn modelId="{AF5D01B4-BC3A-43DA-A583-9812D9201918}" type="presParOf" srcId="{823CDD46-B822-4659-B8D8-430F678FAF9C}" destId="{36683255-B5DF-457A-8046-8EA4B0704143}" srcOrd="33" destOrd="0" presId="urn:microsoft.com/office/officeart/2005/8/layout/cycle8"/>
    <dgm:cxn modelId="{E1D8DC2A-1293-4BB1-8E35-0AD4BFF04318}" type="presParOf" srcId="{823CDD46-B822-4659-B8D8-430F678FAF9C}" destId="{F4000D78-3F9C-4F4C-99E5-B7B552C3F0F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8E229E-F0BC-4087-8EE4-0BE19DC050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EADC58-6DE9-40A7-A95E-B27176D7E308}">
      <dgm:prSet/>
      <dgm:spPr/>
      <dgm:t>
        <a:bodyPr/>
        <a:lstStyle/>
        <a:p>
          <a:r>
            <a:rPr lang="en-GB"/>
            <a:t>Paul and Cate</a:t>
          </a:r>
          <a:endParaRPr lang="en-US"/>
        </a:p>
      </dgm:t>
    </dgm:pt>
    <dgm:pt modelId="{A8E44DD0-F13D-474B-BF18-BC17E1AA2B3D}" type="parTrans" cxnId="{E4A66BCB-1DAE-4A2F-9302-839EBCFF8CAA}">
      <dgm:prSet/>
      <dgm:spPr/>
      <dgm:t>
        <a:bodyPr/>
        <a:lstStyle/>
        <a:p>
          <a:endParaRPr lang="en-US"/>
        </a:p>
      </dgm:t>
    </dgm:pt>
    <dgm:pt modelId="{7B6CCD09-65D9-46D7-BC5B-2B1AF8EB7D3E}" type="sibTrans" cxnId="{E4A66BCB-1DAE-4A2F-9302-839EBCFF8CAA}">
      <dgm:prSet/>
      <dgm:spPr/>
      <dgm:t>
        <a:bodyPr/>
        <a:lstStyle/>
        <a:p>
          <a:endParaRPr lang="en-US"/>
        </a:p>
      </dgm:t>
    </dgm:pt>
    <dgm:pt modelId="{843E6F41-1F14-4963-AE63-F6E62707CFB6}">
      <dgm:prSet/>
      <dgm:spPr/>
      <dgm:t>
        <a:bodyPr/>
        <a:lstStyle/>
        <a:p>
          <a:r>
            <a:rPr lang="en-GB"/>
            <a:t>Prior knowledge. </a:t>
          </a:r>
          <a:endParaRPr lang="en-US"/>
        </a:p>
      </dgm:t>
    </dgm:pt>
    <dgm:pt modelId="{63509EB2-A9BF-4AA3-B75C-EA1D9C86B11F}" type="parTrans" cxnId="{E0D76DB3-20D0-4CA3-AAC3-84136EABB0C5}">
      <dgm:prSet/>
      <dgm:spPr/>
      <dgm:t>
        <a:bodyPr/>
        <a:lstStyle/>
        <a:p>
          <a:endParaRPr lang="en-US"/>
        </a:p>
      </dgm:t>
    </dgm:pt>
    <dgm:pt modelId="{857E7660-7D26-43E1-B27C-0D1312ACF212}" type="sibTrans" cxnId="{E0D76DB3-20D0-4CA3-AAC3-84136EABB0C5}">
      <dgm:prSet/>
      <dgm:spPr/>
      <dgm:t>
        <a:bodyPr/>
        <a:lstStyle/>
        <a:p>
          <a:endParaRPr lang="en-US"/>
        </a:p>
      </dgm:t>
    </dgm:pt>
    <dgm:pt modelId="{60688706-6185-4710-AAE3-11D86740EAA5}">
      <dgm:prSet/>
      <dgm:spPr/>
      <dgm:t>
        <a:bodyPr/>
        <a:lstStyle/>
        <a:p>
          <a:r>
            <a:rPr lang="en-GB"/>
            <a:t>Initiative</a:t>
          </a:r>
          <a:endParaRPr lang="en-US"/>
        </a:p>
      </dgm:t>
    </dgm:pt>
    <dgm:pt modelId="{A3069A3D-F9DB-47D6-8949-9A84FC546B77}" type="parTrans" cxnId="{0EA1D2AB-CF74-498C-80F0-C9B43A633E1F}">
      <dgm:prSet/>
      <dgm:spPr/>
      <dgm:t>
        <a:bodyPr/>
        <a:lstStyle/>
        <a:p>
          <a:endParaRPr lang="en-US"/>
        </a:p>
      </dgm:t>
    </dgm:pt>
    <dgm:pt modelId="{E187D578-209A-4BA3-BDB0-B2D62415BEFF}" type="sibTrans" cxnId="{0EA1D2AB-CF74-498C-80F0-C9B43A633E1F}">
      <dgm:prSet/>
      <dgm:spPr/>
      <dgm:t>
        <a:bodyPr/>
        <a:lstStyle/>
        <a:p>
          <a:endParaRPr lang="en-US"/>
        </a:p>
      </dgm:t>
    </dgm:pt>
    <dgm:pt modelId="{B5132A96-65CC-4A23-8A7B-DAF2C31FC5AF}">
      <dgm:prSet/>
      <dgm:spPr/>
      <dgm:t>
        <a:bodyPr/>
        <a:lstStyle/>
        <a:p>
          <a:r>
            <a:rPr lang="en-GB"/>
            <a:t>Conflicts</a:t>
          </a:r>
          <a:endParaRPr lang="en-US"/>
        </a:p>
      </dgm:t>
    </dgm:pt>
    <dgm:pt modelId="{B7BAFEFB-5401-4014-AF78-C0B9C849BD4A}" type="parTrans" cxnId="{461602ED-DAF7-426D-821A-C2516E42209A}">
      <dgm:prSet/>
      <dgm:spPr/>
      <dgm:t>
        <a:bodyPr/>
        <a:lstStyle/>
        <a:p>
          <a:endParaRPr lang="en-US"/>
        </a:p>
      </dgm:t>
    </dgm:pt>
    <dgm:pt modelId="{A6782829-DD2C-40EB-8296-020254146B3F}" type="sibTrans" cxnId="{461602ED-DAF7-426D-821A-C2516E42209A}">
      <dgm:prSet/>
      <dgm:spPr/>
      <dgm:t>
        <a:bodyPr/>
        <a:lstStyle/>
        <a:p>
          <a:endParaRPr lang="en-US"/>
        </a:p>
      </dgm:t>
    </dgm:pt>
    <dgm:pt modelId="{5721E5B4-5B70-454E-8033-8B265A2EE723}">
      <dgm:prSet/>
      <dgm:spPr/>
      <dgm:t>
        <a:bodyPr/>
        <a:lstStyle/>
        <a:p>
          <a:r>
            <a:rPr lang="en-GB"/>
            <a:t>Personality</a:t>
          </a:r>
          <a:endParaRPr lang="en-US"/>
        </a:p>
      </dgm:t>
    </dgm:pt>
    <dgm:pt modelId="{52244F92-2413-48C8-9B59-A0A99A45A412}" type="parTrans" cxnId="{906CC184-B0EA-48AC-9946-E8B74DA49324}">
      <dgm:prSet/>
      <dgm:spPr/>
      <dgm:t>
        <a:bodyPr/>
        <a:lstStyle/>
        <a:p>
          <a:endParaRPr lang="en-US"/>
        </a:p>
      </dgm:t>
    </dgm:pt>
    <dgm:pt modelId="{5A3694D2-12A6-48B4-83C9-4AE40737137D}" type="sibTrans" cxnId="{906CC184-B0EA-48AC-9946-E8B74DA49324}">
      <dgm:prSet/>
      <dgm:spPr/>
      <dgm:t>
        <a:bodyPr/>
        <a:lstStyle/>
        <a:p>
          <a:endParaRPr lang="en-US"/>
        </a:p>
      </dgm:t>
    </dgm:pt>
    <dgm:pt modelId="{90583F6F-B52F-45FD-BB9E-2E49FA093281}">
      <dgm:prSet/>
      <dgm:spPr/>
      <dgm:t>
        <a:bodyPr/>
        <a:lstStyle/>
        <a:p>
          <a:r>
            <a:rPr lang="en-GB"/>
            <a:t>The end goal</a:t>
          </a:r>
          <a:endParaRPr lang="en-US"/>
        </a:p>
      </dgm:t>
    </dgm:pt>
    <dgm:pt modelId="{5D4F7D61-54CD-4A8F-A5E5-8ABE94B93C49}" type="parTrans" cxnId="{3AB8B14B-1CDF-4440-B638-121351FE9D5D}">
      <dgm:prSet/>
      <dgm:spPr/>
      <dgm:t>
        <a:bodyPr/>
        <a:lstStyle/>
        <a:p>
          <a:endParaRPr lang="en-US"/>
        </a:p>
      </dgm:t>
    </dgm:pt>
    <dgm:pt modelId="{761F5998-2310-4617-B352-CAAE299FD793}" type="sibTrans" cxnId="{3AB8B14B-1CDF-4440-B638-121351FE9D5D}">
      <dgm:prSet/>
      <dgm:spPr/>
      <dgm:t>
        <a:bodyPr/>
        <a:lstStyle/>
        <a:p>
          <a:endParaRPr lang="en-US"/>
        </a:p>
      </dgm:t>
    </dgm:pt>
    <dgm:pt modelId="{86A18280-E36A-427C-BAEE-081E879DE6D0}">
      <dgm:prSet/>
      <dgm:spPr/>
      <dgm:t>
        <a:bodyPr/>
        <a:lstStyle/>
        <a:p>
          <a:r>
            <a:rPr lang="en-GB"/>
            <a:t>Stubborn</a:t>
          </a:r>
          <a:endParaRPr lang="en-US"/>
        </a:p>
      </dgm:t>
    </dgm:pt>
    <dgm:pt modelId="{C499DCBF-2776-48C2-8441-03D354212ED1}" type="parTrans" cxnId="{9611B0AD-F8CA-4938-A525-CEA76A9A762B}">
      <dgm:prSet/>
      <dgm:spPr/>
      <dgm:t>
        <a:bodyPr/>
        <a:lstStyle/>
        <a:p>
          <a:endParaRPr lang="en-US"/>
        </a:p>
      </dgm:t>
    </dgm:pt>
    <dgm:pt modelId="{DE5928B6-3A8A-446A-8152-9E1617C3D97E}" type="sibTrans" cxnId="{9611B0AD-F8CA-4938-A525-CEA76A9A762B}">
      <dgm:prSet/>
      <dgm:spPr/>
      <dgm:t>
        <a:bodyPr/>
        <a:lstStyle/>
        <a:p>
          <a:endParaRPr lang="en-US"/>
        </a:p>
      </dgm:t>
    </dgm:pt>
    <dgm:pt modelId="{D83B6277-F41C-4767-A6C7-DBA3E09653FD}">
      <dgm:prSet/>
      <dgm:spPr/>
      <dgm:t>
        <a:bodyPr/>
        <a:lstStyle/>
        <a:p>
          <a:r>
            <a:rPr lang="en-GB"/>
            <a:t>Make people feel annoyed</a:t>
          </a:r>
          <a:endParaRPr lang="en-US"/>
        </a:p>
      </dgm:t>
    </dgm:pt>
    <dgm:pt modelId="{17A5258D-8119-40B7-BE8E-0C073789602F}" type="parTrans" cxnId="{24699041-58D9-4C34-BD75-D14596C0FF8B}">
      <dgm:prSet/>
      <dgm:spPr/>
      <dgm:t>
        <a:bodyPr/>
        <a:lstStyle/>
        <a:p>
          <a:endParaRPr lang="en-US"/>
        </a:p>
      </dgm:t>
    </dgm:pt>
    <dgm:pt modelId="{423B3C78-DE7F-4AA2-8569-593C7A5AFC07}" type="sibTrans" cxnId="{24699041-58D9-4C34-BD75-D14596C0FF8B}">
      <dgm:prSet/>
      <dgm:spPr/>
      <dgm:t>
        <a:bodyPr/>
        <a:lstStyle/>
        <a:p>
          <a:endParaRPr lang="en-US"/>
        </a:p>
      </dgm:t>
    </dgm:pt>
    <dgm:pt modelId="{B95CF003-4EE3-4FD2-B699-BD162F22B395}" type="pres">
      <dgm:prSet presAssocID="{CA8E229E-F0BC-4087-8EE4-0BE19DC050A4}" presName="linear" presStyleCnt="0">
        <dgm:presLayoutVars>
          <dgm:animLvl val="lvl"/>
          <dgm:resizeHandles val="exact"/>
        </dgm:presLayoutVars>
      </dgm:prSet>
      <dgm:spPr/>
    </dgm:pt>
    <dgm:pt modelId="{90269CA3-BCF6-4F80-B04E-A6C3D663FAA8}" type="pres">
      <dgm:prSet presAssocID="{EFEADC58-6DE9-40A7-A95E-B27176D7E308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9C6B7A6-9DB5-44ED-AB5F-D9E996B037ED}" type="pres">
      <dgm:prSet presAssocID="{7B6CCD09-65D9-46D7-BC5B-2B1AF8EB7D3E}" presName="spacer" presStyleCnt="0"/>
      <dgm:spPr/>
    </dgm:pt>
    <dgm:pt modelId="{9396F02E-B8C0-40AB-90D5-89B92E7082F3}" type="pres">
      <dgm:prSet presAssocID="{843E6F41-1F14-4963-AE63-F6E62707CFB6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072313E-D81E-4337-97AE-75BAEBA03231}" type="pres">
      <dgm:prSet presAssocID="{857E7660-7D26-43E1-B27C-0D1312ACF212}" presName="spacer" presStyleCnt="0"/>
      <dgm:spPr/>
    </dgm:pt>
    <dgm:pt modelId="{D0967BEA-2CC7-4A32-9B4C-5C1F29D308E6}" type="pres">
      <dgm:prSet presAssocID="{60688706-6185-4710-AAE3-11D86740EAA5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0C4E3C1E-3752-4A6C-85BC-CC8B7FC3D0C8}" type="pres">
      <dgm:prSet presAssocID="{E187D578-209A-4BA3-BDB0-B2D62415BEFF}" presName="spacer" presStyleCnt="0"/>
      <dgm:spPr/>
    </dgm:pt>
    <dgm:pt modelId="{F2405902-7A8E-43F6-8FA7-EA17EB6180F7}" type="pres">
      <dgm:prSet presAssocID="{B5132A96-65CC-4A23-8A7B-DAF2C31FC5A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6EA1F73-623B-42E8-BA8B-91AFB6F7097F}" type="pres">
      <dgm:prSet presAssocID="{A6782829-DD2C-40EB-8296-020254146B3F}" presName="spacer" presStyleCnt="0"/>
      <dgm:spPr/>
    </dgm:pt>
    <dgm:pt modelId="{31D33D14-B328-49AC-94D5-11D67CB46403}" type="pres">
      <dgm:prSet presAssocID="{5721E5B4-5B70-454E-8033-8B265A2EE723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60EABDD-2C37-4CA6-83CD-5E3FB52A9B21}" type="pres">
      <dgm:prSet presAssocID="{5A3694D2-12A6-48B4-83C9-4AE40737137D}" presName="spacer" presStyleCnt="0"/>
      <dgm:spPr/>
    </dgm:pt>
    <dgm:pt modelId="{1F9B80B9-2342-4F84-9DD2-06DDEAC9028A}" type="pres">
      <dgm:prSet presAssocID="{90583F6F-B52F-45FD-BB9E-2E49FA093281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58505EAA-14CE-4A37-9701-A574B4E6F826}" type="pres">
      <dgm:prSet presAssocID="{761F5998-2310-4617-B352-CAAE299FD793}" presName="spacer" presStyleCnt="0"/>
      <dgm:spPr/>
    </dgm:pt>
    <dgm:pt modelId="{E541932E-8B86-45AC-A937-8DB8CF3EABCC}" type="pres">
      <dgm:prSet presAssocID="{86A18280-E36A-427C-BAEE-081E879DE6D0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F54E83B-BE79-41F0-9B20-93FDD9A5D63C}" type="pres">
      <dgm:prSet presAssocID="{DE5928B6-3A8A-446A-8152-9E1617C3D97E}" presName="spacer" presStyleCnt="0"/>
      <dgm:spPr/>
    </dgm:pt>
    <dgm:pt modelId="{7FF54498-9233-49EA-AD7D-DC44524FB17C}" type="pres">
      <dgm:prSet presAssocID="{D83B6277-F41C-4767-A6C7-DBA3E09653F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888BF402-9DAF-4659-8B07-CEC2A4F6E2BE}" type="presOf" srcId="{86A18280-E36A-427C-BAEE-081E879DE6D0}" destId="{E541932E-8B86-45AC-A937-8DB8CF3EABCC}" srcOrd="0" destOrd="0" presId="urn:microsoft.com/office/officeart/2005/8/layout/vList2"/>
    <dgm:cxn modelId="{0E1A5F0B-A888-485B-B87F-6E6AB94930A2}" type="presOf" srcId="{EFEADC58-6DE9-40A7-A95E-B27176D7E308}" destId="{90269CA3-BCF6-4F80-B04E-A6C3D663FAA8}" srcOrd="0" destOrd="0" presId="urn:microsoft.com/office/officeart/2005/8/layout/vList2"/>
    <dgm:cxn modelId="{BA798C10-4904-42B8-8207-DB19BA533C7C}" type="presOf" srcId="{CA8E229E-F0BC-4087-8EE4-0BE19DC050A4}" destId="{B95CF003-4EE3-4FD2-B699-BD162F22B395}" srcOrd="0" destOrd="0" presId="urn:microsoft.com/office/officeart/2005/8/layout/vList2"/>
    <dgm:cxn modelId="{8987E95D-D583-469B-BA0C-B3A68E34CD49}" type="presOf" srcId="{5721E5B4-5B70-454E-8033-8B265A2EE723}" destId="{31D33D14-B328-49AC-94D5-11D67CB46403}" srcOrd="0" destOrd="0" presId="urn:microsoft.com/office/officeart/2005/8/layout/vList2"/>
    <dgm:cxn modelId="{24699041-58D9-4C34-BD75-D14596C0FF8B}" srcId="{CA8E229E-F0BC-4087-8EE4-0BE19DC050A4}" destId="{D83B6277-F41C-4767-A6C7-DBA3E09653FD}" srcOrd="7" destOrd="0" parTransId="{17A5258D-8119-40B7-BE8E-0C073789602F}" sibTransId="{423B3C78-DE7F-4AA2-8569-593C7A5AFC07}"/>
    <dgm:cxn modelId="{3AB8B14B-1CDF-4440-B638-121351FE9D5D}" srcId="{CA8E229E-F0BC-4087-8EE4-0BE19DC050A4}" destId="{90583F6F-B52F-45FD-BB9E-2E49FA093281}" srcOrd="5" destOrd="0" parTransId="{5D4F7D61-54CD-4A8F-A5E5-8ABE94B93C49}" sibTransId="{761F5998-2310-4617-B352-CAAE299FD793}"/>
    <dgm:cxn modelId="{906CC184-B0EA-48AC-9946-E8B74DA49324}" srcId="{CA8E229E-F0BC-4087-8EE4-0BE19DC050A4}" destId="{5721E5B4-5B70-454E-8033-8B265A2EE723}" srcOrd="4" destOrd="0" parTransId="{52244F92-2413-48C8-9B59-A0A99A45A412}" sibTransId="{5A3694D2-12A6-48B4-83C9-4AE40737137D}"/>
    <dgm:cxn modelId="{32C8298C-8C38-4546-8230-B28DCAC6BD70}" type="presOf" srcId="{843E6F41-1F14-4963-AE63-F6E62707CFB6}" destId="{9396F02E-B8C0-40AB-90D5-89B92E7082F3}" srcOrd="0" destOrd="0" presId="urn:microsoft.com/office/officeart/2005/8/layout/vList2"/>
    <dgm:cxn modelId="{F9EC139D-BEB6-4309-BC9F-E3C34C177F97}" type="presOf" srcId="{90583F6F-B52F-45FD-BB9E-2E49FA093281}" destId="{1F9B80B9-2342-4F84-9DD2-06DDEAC9028A}" srcOrd="0" destOrd="0" presId="urn:microsoft.com/office/officeart/2005/8/layout/vList2"/>
    <dgm:cxn modelId="{0EA1D2AB-CF74-498C-80F0-C9B43A633E1F}" srcId="{CA8E229E-F0BC-4087-8EE4-0BE19DC050A4}" destId="{60688706-6185-4710-AAE3-11D86740EAA5}" srcOrd="2" destOrd="0" parTransId="{A3069A3D-F9DB-47D6-8949-9A84FC546B77}" sibTransId="{E187D578-209A-4BA3-BDB0-B2D62415BEFF}"/>
    <dgm:cxn modelId="{6CCA9EAC-132C-4FF1-9298-F7B0F5A3A18E}" type="presOf" srcId="{D83B6277-F41C-4767-A6C7-DBA3E09653FD}" destId="{7FF54498-9233-49EA-AD7D-DC44524FB17C}" srcOrd="0" destOrd="0" presId="urn:microsoft.com/office/officeart/2005/8/layout/vList2"/>
    <dgm:cxn modelId="{9611B0AD-F8CA-4938-A525-CEA76A9A762B}" srcId="{CA8E229E-F0BC-4087-8EE4-0BE19DC050A4}" destId="{86A18280-E36A-427C-BAEE-081E879DE6D0}" srcOrd="6" destOrd="0" parTransId="{C499DCBF-2776-48C2-8441-03D354212ED1}" sibTransId="{DE5928B6-3A8A-446A-8152-9E1617C3D97E}"/>
    <dgm:cxn modelId="{9C9898B1-BC73-4A7C-86BE-7CA3FB0CCFA9}" type="presOf" srcId="{B5132A96-65CC-4A23-8A7B-DAF2C31FC5AF}" destId="{F2405902-7A8E-43F6-8FA7-EA17EB6180F7}" srcOrd="0" destOrd="0" presId="urn:microsoft.com/office/officeart/2005/8/layout/vList2"/>
    <dgm:cxn modelId="{E0D76DB3-20D0-4CA3-AAC3-84136EABB0C5}" srcId="{CA8E229E-F0BC-4087-8EE4-0BE19DC050A4}" destId="{843E6F41-1F14-4963-AE63-F6E62707CFB6}" srcOrd="1" destOrd="0" parTransId="{63509EB2-A9BF-4AA3-B75C-EA1D9C86B11F}" sibTransId="{857E7660-7D26-43E1-B27C-0D1312ACF212}"/>
    <dgm:cxn modelId="{09E675C2-8B55-48E4-9757-339D3D5DD6EE}" type="presOf" srcId="{60688706-6185-4710-AAE3-11D86740EAA5}" destId="{D0967BEA-2CC7-4A32-9B4C-5C1F29D308E6}" srcOrd="0" destOrd="0" presId="urn:microsoft.com/office/officeart/2005/8/layout/vList2"/>
    <dgm:cxn modelId="{E4A66BCB-1DAE-4A2F-9302-839EBCFF8CAA}" srcId="{CA8E229E-F0BC-4087-8EE4-0BE19DC050A4}" destId="{EFEADC58-6DE9-40A7-A95E-B27176D7E308}" srcOrd="0" destOrd="0" parTransId="{A8E44DD0-F13D-474B-BF18-BC17E1AA2B3D}" sibTransId="{7B6CCD09-65D9-46D7-BC5B-2B1AF8EB7D3E}"/>
    <dgm:cxn modelId="{461602ED-DAF7-426D-821A-C2516E42209A}" srcId="{CA8E229E-F0BC-4087-8EE4-0BE19DC050A4}" destId="{B5132A96-65CC-4A23-8A7B-DAF2C31FC5AF}" srcOrd="3" destOrd="0" parTransId="{B7BAFEFB-5401-4014-AF78-C0B9C849BD4A}" sibTransId="{A6782829-DD2C-40EB-8296-020254146B3F}"/>
    <dgm:cxn modelId="{DB4C0E9F-0F42-45DF-B94E-717F5396DEB2}" type="presParOf" srcId="{B95CF003-4EE3-4FD2-B699-BD162F22B395}" destId="{90269CA3-BCF6-4F80-B04E-A6C3D663FAA8}" srcOrd="0" destOrd="0" presId="urn:microsoft.com/office/officeart/2005/8/layout/vList2"/>
    <dgm:cxn modelId="{CB0C65E5-B717-4EDB-B4E4-8D21C68E0E35}" type="presParOf" srcId="{B95CF003-4EE3-4FD2-B699-BD162F22B395}" destId="{49C6B7A6-9DB5-44ED-AB5F-D9E996B037ED}" srcOrd="1" destOrd="0" presId="urn:microsoft.com/office/officeart/2005/8/layout/vList2"/>
    <dgm:cxn modelId="{AF0F8953-D9AA-4F04-9AB0-98C69255B0DD}" type="presParOf" srcId="{B95CF003-4EE3-4FD2-B699-BD162F22B395}" destId="{9396F02E-B8C0-40AB-90D5-89B92E7082F3}" srcOrd="2" destOrd="0" presId="urn:microsoft.com/office/officeart/2005/8/layout/vList2"/>
    <dgm:cxn modelId="{03FF3CF2-FA62-43D5-8131-EE3077D28EBD}" type="presParOf" srcId="{B95CF003-4EE3-4FD2-B699-BD162F22B395}" destId="{4072313E-D81E-4337-97AE-75BAEBA03231}" srcOrd="3" destOrd="0" presId="urn:microsoft.com/office/officeart/2005/8/layout/vList2"/>
    <dgm:cxn modelId="{B458DDEE-9489-434F-AA8D-B5C7CA42BCBF}" type="presParOf" srcId="{B95CF003-4EE3-4FD2-B699-BD162F22B395}" destId="{D0967BEA-2CC7-4A32-9B4C-5C1F29D308E6}" srcOrd="4" destOrd="0" presId="urn:microsoft.com/office/officeart/2005/8/layout/vList2"/>
    <dgm:cxn modelId="{1E0FAFA1-43C8-4CEB-85F8-B53827C7CAF9}" type="presParOf" srcId="{B95CF003-4EE3-4FD2-B699-BD162F22B395}" destId="{0C4E3C1E-3752-4A6C-85BC-CC8B7FC3D0C8}" srcOrd="5" destOrd="0" presId="urn:microsoft.com/office/officeart/2005/8/layout/vList2"/>
    <dgm:cxn modelId="{0D9A9E1B-E823-4361-B0A6-5079627F1FDE}" type="presParOf" srcId="{B95CF003-4EE3-4FD2-B699-BD162F22B395}" destId="{F2405902-7A8E-43F6-8FA7-EA17EB6180F7}" srcOrd="6" destOrd="0" presId="urn:microsoft.com/office/officeart/2005/8/layout/vList2"/>
    <dgm:cxn modelId="{30A14D0F-DA3F-4EAD-B0E4-0FA099C3B044}" type="presParOf" srcId="{B95CF003-4EE3-4FD2-B699-BD162F22B395}" destId="{D6EA1F73-623B-42E8-BA8B-91AFB6F7097F}" srcOrd="7" destOrd="0" presId="urn:microsoft.com/office/officeart/2005/8/layout/vList2"/>
    <dgm:cxn modelId="{59B8EC48-B69A-4F84-BD27-ACDA5A00C40A}" type="presParOf" srcId="{B95CF003-4EE3-4FD2-B699-BD162F22B395}" destId="{31D33D14-B328-49AC-94D5-11D67CB46403}" srcOrd="8" destOrd="0" presId="urn:microsoft.com/office/officeart/2005/8/layout/vList2"/>
    <dgm:cxn modelId="{8DCBE7C1-2864-49CE-B124-6EE1E4E272EF}" type="presParOf" srcId="{B95CF003-4EE3-4FD2-B699-BD162F22B395}" destId="{660EABDD-2C37-4CA6-83CD-5E3FB52A9B21}" srcOrd="9" destOrd="0" presId="urn:microsoft.com/office/officeart/2005/8/layout/vList2"/>
    <dgm:cxn modelId="{40A7DB84-40DC-4D28-AA47-8FEA42A4F9F9}" type="presParOf" srcId="{B95CF003-4EE3-4FD2-B699-BD162F22B395}" destId="{1F9B80B9-2342-4F84-9DD2-06DDEAC9028A}" srcOrd="10" destOrd="0" presId="urn:microsoft.com/office/officeart/2005/8/layout/vList2"/>
    <dgm:cxn modelId="{E82C4ED5-0216-42C8-9D96-3649E2F6CF27}" type="presParOf" srcId="{B95CF003-4EE3-4FD2-B699-BD162F22B395}" destId="{58505EAA-14CE-4A37-9701-A574B4E6F826}" srcOrd="11" destOrd="0" presId="urn:microsoft.com/office/officeart/2005/8/layout/vList2"/>
    <dgm:cxn modelId="{07ECA161-B85B-4679-8BFB-B05D18CE1EA9}" type="presParOf" srcId="{B95CF003-4EE3-4FD2-B699-BD162F22B395}" destId="{E541932E-8B86-45AC-A937-8DB8CF3EABCC}" srcOrd="12" destOrd="0" presId="urn:microsoft.com/office/officeart/2005/8/layout/vList2"/>
    <dgm:cxn modelId="{5B057CA5-84BE-4DBC-88C1-2D2816430544}" type="presParOf" srcId="{B95CF003-4EE3-4FD2-B699-BD162F22B395}" destId="{8F54E83B-BE79-41F0-9B20-93FDD9A5D63C}" srcOrd="13" destOrd="0" presId="urn:microsoft.com/office/officeart/2005/8/layout/vList2"/>
    <dgm:cxn modelId="{84B7E366-574F-4E3C-A763-9114AF58D1D7}" type="presParOf" srcId="{B95CF003-4EE3-4FD2-B699-BD162F22B395}" destId="{7FF54498-9233-49EA-AD7D-DC44524FB17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C3446B-8D70-4A3F-AB95-05F388A2816C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1D59B7-9456-4CCF-8EF0-3854DBB2FEEE}">
      <dgm:prSet/>
      <dgm:spPr/>
      <dgm:t>
        <a:bodyPr/>
        <a:lstStyle/>
        <a:p>
          <a:r>
            <a:rPr lang="en-GB"/>
            <a:t>Communication is key.</a:t>
          </a:r>
          <a:endParaRPr lang="en-US"/>
        </a:p>
      </dgm:t>
    </dgm:pt>
    <dgm:pt modelId="{AC28520B-AB05-4F12-849D-5C0F493319AD}" type="parTrans" cxnId="{E7FF3624-1C66-4170-834E-046E6E0E9696}">
      <dgm:prSet/>
      <dgm:spPr/>
      <dgm:t>
        <a:bodyPr/>
        <a:lstStyle/>
        <a:p>
          <a:endParaRPr lang="en-US"/>
        </a:p>
      </dgm:t>
    </dgm:pt>
    <dgm:pt modelId="{9C510D73-DD1C-46FF-AF47-0A72EA081D42}" type="sibTrans" cxnId="{E7FF3624-1C66-4170-834E-046E6E0E9696}">
      <dgm:prSet/>
      <dgm:spPr/>
      <dgm:t>
        <a:bodyPr/>
        <a:lstStyle/>
        <a:p>
          <a:endParaRPr lang="en-US"/>
        </a:p>
      </dgm:t>
    </dgm:pt>
    <dgm:pt modelId="{53436B19-B884-459B-949C-18701884BCF4}">
      <dgm:prSet/>
      <dgm:spPr/>
      <dgm:t>
        <a:bodyPr/>
        <a:lstStyle/>
        <a:p>
          <a:r>
            <a:rPr lang="en-GB"/>
            <a:t>I am always open to give feedback</a:t>
          </a:r>
          <a:endParaRPr lang="en-US"/>
        </a:p>
      </dgm:t>
    </dgm:pt>
    <dgm:pt modelId="{3DEC0D5F-29D1-4CBA-B026-7EC7FBCB08A0}" type="parTrans" cxnId="{3DA7FCA5-1F53-42C1-9497-7BBF4FD4DB7D}">
      <dgm:prSet/>
      <dgm:spPr/>
      <dgm:t>
        <a:bodyPr/>
        <a:lstStyle/>
        <a:p>
          <a:endParaRPr lang="en-US"/>
        </a:p>
      </dgm:t>
    </dgm:pt>
    <dgm:pt modelId="{95559EA2-6505-4B3E-8847-C90813AE63D6}" type="sibTrans" cxnId="{3DA7FCA5-1F53-42C1-9497-7BBF4FD4DB7D}">
      <dgm:prSet/>
      <dgm:spPr/>
      <dgm:t>
        <a:bodyPr/>
        <a:lstStyle/>
        <a:p>
          <a:endParaRPr lang="en-US"/>
        </a:p>
      </dgm:t>
    </dgm:pt>
    <dgm:pt modelId="{0743C126-488F-43E9-A84A-3636AEAD61C8}">
      <dgm:prSet/>
      <dgm:spPr/>
      <dgm:t>
        <a:bodyPr/>
        <a:lstStyle/>
        <a:p>
          <a:r>
            <a:rPr lang="en-GB"/>
            <a:t>Or to just talk with people</a:t>
          </a:r>
          <a:endParaRPr lang="en-US"/>
        </a:p>
      </dgm:t>
    </dgm:pt>
    <dgm:pt modelId="{C9A24346-90D4-471D-8499-2899C951D63A}" type="parTrans" cxnId="{5B21F683-5E18-4424-857E-6BDA45C919E8}">
      <dgm:prSet/>
      <dgm:spPr/>
      <dgm:t>
        <a:bodyPr/>
        <a:lstStyle/>
        <a:p>
          <a:endParaRPr lang="en-US"/>
        </a:p>
      </dgm:t>
    </dgm:pt>
    <dgm:pt modelId="{70BDAC26-E141-4429-A41A-A66BF4B12D9A}" type="sibTrans" cxnId="{5B21F683-5E18-4424-857E-6BDA45C919E8}">
      <dgm:prSet/>
      <dgm:spPr/>
      <dgm:t>
        <a:bodyPr/>
        <a:lstStyle/>
        <a:p>
          <a:endParaRPr lang="en-US"/>
        </a:p>
      </dgm:t>
    </dgm:pt>
    <dgm:pt modelId="{3BFE2D9D-5C89-4784-BF16-D58F3AE61658}">
      <dgm:prSet/>
      <dgm:spPr/>
      <dgm:t>
        <a:bodyPr/>
        <a:lstStyle/>
        <a:p>
          <a:r>
            <a:rPr lang="en-GB"/>
            <a:t>In a team every member must talk and be on the same level</a:t>
          </a:r>
          <a:endParaRPr lang="en-US"/>
        </a:p>
      </dgm:t>
    </dgm:pt>
    <dgm:pt modelId="{7310C521-C819-4A74-B2D3-9A72AF274958}" type="parTrans" cxnId="{3C36635D-021E-44E6-B4CA-4A19B33FE02C}">
      <dgm:prSet/>
      <dgm:spPr/>
      <dgm:t>
        <a:bodyPr/>
        <a:lstStyle/>
        <a:p>
          <a:endParaRPr lang="en-US"/>
        </a:p>
      </dgm:t>
    </dgm:pt>
    <dgm:pt modelId="{5881E3C2-5411-41E8-9E53-E34BC98CD503}" type="sibTrans" cxnId="{3C36635D-021E-44E6-B4CA-4A19B33FE02C}">
      <dgm:prSet/>
      <dgm:spPr/>
      <dgm:t>
        <a:bodyPr/>
        <a:lstStyle/>
        <a:p>
          <a:endParaRPr lang="en-US"/>
        </a:p>
      </dgm:t>
    </dgm:pt>
    <dgm:pt modelId="{4CEFD968-721C-4C00-8385-6C8CD55980D3}" type="pres">
      <dgm:prSet presAssocID="{B4C3446B-8D70-4A3F-AB95-05F388A2816C}" presName="cycle" presStyleCnt="0">
        <dgm:presLayoutVars>
          <dgm:dir/>
          <dgm:resizeHandles val="exact"/>
        </dgm:presLayoutVars>
      </dgm:prSet>
      <dgm:spPr/>
    </dgm:pt>
    <dgm:pt modelId="{F3E326BB-DBBD-4C78-A1B5-893F15A1F12C}" type="pres">
      <dgm:prSet presAssocID="{781D59B7-9456-4CCF-8EF0-3854DBB2FEEE}" presName="dummy" presStyleCnt="0"/>
      <dgm:spPr/>
    </dgm:pt>
    <dgm:pt modelId="{8D38BCCE-7CAE-4969-A1EE-2BA18E23A361}" type="pres">
      <dgm:prSet presAssocID="{781D59B7-9456-4CCF-8EF0-3854DBB2FEEE}" presName="node" presStyleLbl="revTx" presStyleIdx="0" presStyleCnt="4">
        <dgm:presLayoutVars>
          <dgm:bulletEnabled val="1"/>
        </dgm:presLayoutVars>
      </dgm:prSet>
      <dgm:spPr/>
    </dgm:pt>
    <dgm:pt modelId="{C17CD5B2-5B78-48CA-AA6D-94C7A0664D5B}" type="pres">
      <dgm:prSet presAssocID="{9C510D73-DD1C-46FF-AF47-0A72EA081D42}" presName="sibTrans" presStyleLbl="node1" presStyleIdx="0" presStyleCnt="4"/>
      <dgm:spPr/>
    </dgm:pt>
    <dgm:pt modelId="{9BE7138B-E71A-4846-8E41-F3A8043FC194}" type="pres">
      <dgm:prSet presAssocID="{53436B19-B884-459B-949C-18701884BCF4}" presName="dummy" presStyleCnt="0"/>
      <dgm:spPr/>
    </dgm:pt>
    <dgm:pt modelId="{E96FE7FC-48EE-4BD1-ADDF-5FB701369959}" type="pres">
      <dgm:prSet presAssocID="{53436B19-B884-459B-949C-18701884BCF4}" presName="node" presStyleLbl="revTx" presStyleIdx="1" presStyleCnt="4">
        <dgm:presLayoutVars>
          <dgm:bulletEnabled val="1"/>
        </dgm:presLayoutVars>
      </dgm:prSet>
      <dgm:spPr/>
    </dgm:pt>
    <dgm:pt modelId="{4B29DB6A-78F5-40A9-BA52-DB86A8A097B1}" type="pres">
      <dgm:prSet presAssocID="{95559EA2-6505-4B3E-8847-C90813AE63D6}" presName="sibTrans" presStyleLbl="node1" presStyleIdx="1" presStyleCnt="4"/>
      <dgm:spPr/>
    </dgm:pt>
    <dgm:pt modelId="{7A8EA118-655B-4383-9400-079FBDF15FB2}" type="pres">
      <dgm:prSet presAssocID="{0743C126-488F-43E9-A84A-3636AEAD61C8}" presName="dummy" presStyleCnt="0"/>
      <dgm:spPr/>
    </dgm:pt>
    <dgm:pt modelId="{6B0B0B58-24AA-4617-8BC9-48528BD3A81A}" type="pres">
      <dgm:prSet presAssocID="{0743C126-488F-43E9-A84A-3636AEAD61C8}" presName="node" presStyleLbl="revTx" presStyleIdx="2" presStyleCnt="4">
        <dgm:presLayoutVars>
          <dgm:bulletEnabled val="1"/>
        </dgm:presLayoutVars>
      </dgm:prSet>
      <dgm:spPr/>
    </dgm:pt>
    <dgm:pt modelId="{06B8AB51-9BA6-4D70-87EF-F5C79C45C374}" type="pres">
      <dgm:prSet presAssocID="{70BDAC26-E141-4429-A41A-A66BF4B12D9A}" presName="sibTrans" presStyleLbl="node1" presStyleIdx="2" presStyleCnt="4"/>
      <dgm:spPr/>
    </dgm:pt>
    <dgm:pt modelId="{52F4C10F-9A12-40C7-A540-349632811918}" type="pres">
      <dgm:prSet presAssocID="{3BFE2D9D-5C89-4784-BF16-D58F3AE61658}" presName="dummy" presStyleCnt="0"/>
      <dgm:spPr/>
    </dgm:pt>
    <dgm:pt modelId="{1586E0D5-8FB5-4FD0-A26A-A5E9AE55ADE9}" type="pres">
      <dgm:prSet presAssocID="{3BFE2D9D-5C89-4784-BF16-D58F3AE61658}" presName="node" presStyleLbl="revTx" presStyleIdx="3" presStyleCnt="4">
        <dgm:presLayoutVars>
          <dgm:bulletEnabled val="1"/>
        </dgm:presLayoutVars>
      </dgm:prSet>
      <dgm:spPr/>
    </dgm:pt>
    <dgm:pt modelId="{00BE019B-B508-48D0-9DFD-C68245FCBA2D}" type="pres">
      <dgm:prSet presAssocID="{5881E3C2-5411-41E8-9E53-E34BC98CD503}" presName="sibTrans" presStyleLbl="node1" presStyleIdx="3" presStyleCnt="4"/>
      <dgm:spPr/>
    </dgm:pt>
  </dgm:ptLst>
  <dgm:cxnLst>
    <dgm:cxn modelId="{E7FF3624-1C66-4170-834E-046E6E0E9696}" srcId="{B4C3446B-8D70-4A3F-AB95-05F388A2816C}" destId="{781D59B7-9456-4CCF-8EF0-3854DBB2FEEE}" srcOrd="0" destOrd="0" parTransId="{AC28520B-AB05-4F12-849D-5C0F493319AD}" sibTransId="{9C510D73-DD1C-46FF-AF47-0A72EA081D42}"/>
    <dgm:cxn modelId="{499CB024-5326-42E3-9123-18647072BB3A}" type="presOf" srcId="{3BFE2D9D-5C89-4784-BF16-D58F3AE61658}" destId="{1586E0D5-8FB5-4FD0-A26A-A5E9AE55ADE9}" srcOrd="0" destOrd="0" presId="urn:microsoft.com/office/officeart/2005/8/layout/cycle1"/>
    <dgm:cxn modelId="{3C36635D-021E-44E6-B4CA-4A19B33FE02C}" srcId="{B4C3446B-8D70-4A3F-AB95-05F388A2816C}" destId="{3BFE2D9D-5C89-4784-BF16-D58F3AE61658}" srcOrd="3" destOrd="0" parTransId="{7310C521-C819-4A74-B2D3-9A72AF274958}" sibTransId="{5881E3C2-5411-41E8-9E53-E34BC98CD503}"/>
    <dgm:cxn modelId="{8CA1E442-6C0F-4562-A3FE-3C1727C5EA82}" type="presOf" srcId="{9C510D73-DD1C-46FF-AF47-0A72EA081D42}" destId="{C17CD5B2-5B78-48CA-AA6D-94C7A0664D5B}" srcOrd="0" destOrd="0" presId="urn:microsoft.com/office/officeart/2005/8/layout/cycle1"/>
    <dgm:cxn modelId="{5D138F71-55CA-4BDC-9F6B-FACCC3D41DB0}" type="presOf" srcId="{0743C126-488F-43E9-A84A-3636AEAD61C8}" destId="{6B0B0B58-24AA-4617-8BC9-48528BD3A81A}" srcOrd="0" destOrd="0" presId="urn:microsoft.com/office/officeart/2005/8/layout/cycle1"/>
    <dgm:cxn modelId="{0A9C927A-3075-4466-91A5-007650360ED7}" type="presOf" srcId="{5881E3C2-5411-41E8-9E53-E34BC98CD503}" destId="{00BE019B-B508-48D0-9DFD-C68245FCBA2D}" srcOrd="0" destOrd="0" presId="urn:microsoft.com/office/officeart/2005/8/layout/cycle1"/>
    <dgm:cxn modelId="{1CC51383-8439-46AF-8334-67D11B1DD0DF}" type="presOf" srcId="{95559EA2-6505-4B3E-8847-C90813AE63D6}" destId="{4B29DB6A-78F5-40A9-BA52-DB86A8A097B1}" srcOrd="0" destOrd="0" presId="urn:microsoft.com/office/officeart/2005/8/layout/cycle1"/>
    <dgm:cxn modelId="{5B21F683-5E18-4424-857E-6BDA45C919E8}" srcId="{B4C3446B-8D70-4A3F-AB95-05F388A2816C}" destId="{0743C126-488F-43E9-A84A-3636AEAD61C8}" srcOrd="2" destOrd="0" parTransId="{C9A24346-90D4-471D-8499-2899C951D63A}" sibTransId="{70BDAC26-E141-4429-A41A-A66BF4B12D9A}"/>
    <dgm:cxn modelId="{3DA7FCA5-1F53-42C1-9497-7BBF4FD4DB7D}" srcId="{B4C3446B-8D70-4A3F-AB95-05F388A2816C}" destId="{53436B19-B884-459B-949C-18701884BCF4}" srcOrd="1" destOrd="0" parTransId="{3DEC0D5F-29D1-4CBA-B026-7EC7FBCB08A0}" sibTransId="{95559EA2-6505-4B3E-8847-C90813AE63D6}"/>
    <dgm:cxn modelId="{0DA74FA9-A612-4E5C-83BC-9481B270DC9C}" type="presOf" srcId="{781D59B7-9456-4CCF-8EF0-3854DBB2FEEE}" destId="{8D38BCCE-7CAE-4969-A1EE-2BA18E23A361}" srcOrd="0" destOrd="0" presId="urn:microsoft.com/office/officeart/2005/8/layout/cycle1"/>
    <dgm:cxn modelId="{5705B0CD-940F-49DE-8687-8BD273CF0A5D}" type="presOf" srcId="{53436B19-B884-459B-949C-18701884BCF4}" destId="{E96FE7FC-48EE-4BD1-ADDF-5FB701369959}" srcOrd="0" destOrd="0" presId="urn:microsoft.com/office/officeart/2005/8/layout/cycle1"/>
    <dgm:cxn modelId="{CD5EB0DC-DCCC-4085-986C-CB92181D3DC3}" type="presOf" srcId="{70BDAC26-E141-4429-A41A-A66BF4B12D9A}" destId="{06B8AB51-9BA6-4D70-87EF-F5C79C45C374}" srcOrd="0" destOrd="0" presId="urn:microsoft.com/office/officeart/2005/8/layout/cycle1"/>
    <dgm:cxn modelId="{EAA3B4E5-8249-4536-B4A0-7BD600D81B85}" type="presOf" srcId="{B4C3446B-8D70-4A3F-AB95-05F388A2816C}" destId="{4CEFD968-721C-4C00-8385-6C8CD55980D3}" srcOrd="0" destOrd="0" presId="urn:microsoft.com/office/officeart/2005/8/layout/cycle1"/>
    <dgm:cxn modelId="{DC816117-3F42-41AE-A1FC-D41D7B145E77}" type="presParOf" srcId="{4CEFD968-721C-4C00-8385-6C8CD55980D3}" destId="{F3E326BB-DBBD-4C78-A1B5-893F15A1F12C}" srcOrd="0" destOrd="0" presId="urn:microsoft.com/office/officeart/2005/8/layout/cycle1"/>
    <dgm:cxn modelId="{D1ACA959-39EE-45EE-8CF9-33833CB501F1}" type="presParOf" srcId="{4CEFD968-721C-4C00-8385-6C8CD55980D3}" destId="{8D38BCCE-7CAE-4969-A1EE-2BA18E23A361}" srcOrd="1" destOrd="0" presId="urn:microsoft.com/office/officeart/2005/8/layout/cycle1"/>
    <dgm:cxn modelId="{16C82299-419A-4FD2-A3EB-193CF615B583}" type="presParOf" srcId="{4CEFD968-721C-4C00-8385-6C8CD55980D3}" destId="{C17CD5B2-5B78-48CA-AA6D-94C7A0664D5B}" srcOrd="2" destOrd="0" presId="urn:microsoft.com/office/officeart/2005/8/layout/cycle1"/>
    <dgm:cxn modelId="{E5B317DD-5779-4644-A58F-D5B502020D33}" type="presParOf" srcId="{4CEFD968-721C-4C00-8385-6C8CD55980D3}" destId="{9BE7138B-E71A-4846-8E41-F3A8043FC194}" srcOrd="3" destOrd="0" presId="urn:microsoft.com/office/officeart/2005/8/layout/cycle1"/>
    <dgm:cxn modelId="{7AF2C60E-8FBD-4899-B438-50BE51B60033}" type="presParOf" srcId="{4CEFD968-721C-4C00-8385-6C8CD55980D3}" destId="{E96FE7FC-48EE-4BD1-ADDF-5FB701369959}" srcOrd="4" destOrd="0" presId="urn:microsoft.com/office/officeart/2005/8/layout/cycle1"/>
    <dgm:cxn modelId="{18CD1155-1716-41AE-AA5F-E24B40FAB3D6}" type="presParOf" srcId="{4CEFD968-721C-4C00-8385-6C8CD55980D3}" destId="{4B29DB6A-78F5-40A9-BA52-DB86A8A097B1}" srcOrd="5" destOrd="0" presId="urn:microsoft.com/office/officeart/2005/8/layout/cycle1"/>
    <dgm:cxn modelId="{944E5ACE-798B-4C9D-9005-2F6E8A1766E6}" type="presParOf" srcId="{4CEFD968-721C-4C00-8385-6C8CD55980D3}" destId="{7A8EA118-655B-4383-9400-079FBDF15FB2}" srcOrd="6" destOrd="0" presId="urn:microsoft.com/office/officeart/2005/8/layout/cycle1"/>
    <dgm:cxn modelId="{31BF894C-BA05-46ED-8E61-2BAE92EB06EB}" type="presParOf" srcId="{4CEFD968-721C-4C00-8385-6C8CD55980D3}" destId="{6B0B0B58-24AA-4617-8BC9-48528BD3A81A}" srcOrd="7" destOrd="0" presId="urn:microsoft.com/office/officeart/2005/8/layout/cycle1"/>
    <dgm:cxn modelId="{79AC8D47-0F03-4249-9D21-940DEFA510F4}" type="presParOf" srcId="{4CEFD968-721C-4C00-8385-6C8CD55980D3}" destId="{06B8AB51-9BA6-4D70-87EF-F5C79C45C374}" srcOrd="8" destOrd="0" presId="urn:microsoft.com/office/officeart/2005/8/layout/cycle1"/>
    <dgm:cxn modelId="{4B174714-F334-4926-800C-74BC609694EC}" type="presParOf" srcId="{4CEFD968-721C-4C00-8385-6C8CD55980D3}" destId="{52F4C10F-9A12-40C7-A540-349632811918}" srcOrd="9" destOrd="0" presId="urn:microsoft.com/office/officeart/2005/8/layout/cycle1"/>
    <dgm:cxn modelId="{0A7C59A2-BFED-45AF-B4B4-B8D245F0EFA5}" type="presParOf" srcId="{4CEFD968-721C-4C00-8385-6C8CD55980D3}" destId="{1586E0D5-8FB5-4FD0-A26A-A5E9AE55ADE9}" srcOrd="10" destOrd="0" presId="urn:microsoft.com/office/officeart/2005/8/layout/cycle1"/>
    <dgm:cxn modelId="{8C9850BF-BD5E-4A15-AAF2-68BEAE1BB3FF}" type="presParOf" srcId="{4CEFD968-721C-4C00-8385-6C8CD55980D3}" destId="{00BE019B-B508-48D0-9DFD-C68245FCBA2D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36758-5BD7-4107-916D-FE64B8F7FDCB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5D926-8D00-443D-BAF5-3509463B2B24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C3FB-53E0-4D4D-B43F-6029D33B06E6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Personal Leadership</a:t>
          </a:r>
          <a:endParaRPr lang="en-US" sz="2500" kern="1200" dirty="0"/>
        </a:p>
      </dsp:txBody>
      <dsp:txXfrm>
        <a:off x="1844034" y="682"/>
        <a:ext cx="4401230" cy="1596566"/>
      </dsp:txXfrm>
    </dsp:sp>
    <dsp:sp modelId="{C9CAD95D-E050-4A88-A93D-0D834CAAADB9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FD4DC-6F74-464D-B098-20FB47123426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D1679-AC1D-49A3-91A6-72D75ED63750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Ethics and project-based work practices (collaboration)</a:t>
          </a:r>
          <a:endParaRPr lang="en-US" sz="2500" kern="1200"/>
        </a:p>
      </dsp:txBody>
      <dsp:txXfrm>
        <a:off x="1844034" y="1996390"/>
        <a:ext cx="4401230" cy="1596566"/>
      </dsp:txXfrm>
    </dsp:sp>
    <dsp:sp modelId="{C82628E4-C378-4656-B07D-891BA512E2DF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94437-39B5-43F0-B2B0-847F7B499094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F3AD8-3810-41F9-9451-DA47F8C5770F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Communication </a:t>
          </a:r>
          <a:endParaRPr lang="en-US" sz="2500" kern="1200"/>
        </a:p>
      </dsp:txBody>
      <dsp:txXfrm>
        <a:off x="1844034" y="3992098"/>
        <a:ext cx="4401230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656CE-F37B-41FD-A7CC-5D7E9D84A977}">
      <dsp:nvSpPr>
        <dsp:cNvPr id="0" name=""/>
        <dsp:cNvSpPr/>
      </dsp:nvSpPr>
      <dsp:spPr>
        <a:xfrm>
          <a:off x="0" y="500843"/>
          <a:ext cx="624526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1E2C4-D667-4B3D-9B26-348558C55E25}">
      <dsp:nvSpPr>
        <dsp:cNvPr id="0" name=""/>
        <dsp:cNvSpPr/>
      </dsp:nvSpPr>
      <dsp:spPr>
        <a:xfrm>
          <a:off x="312263" y="87563"/>
          <a:ext cx="4371685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baseline="0"/>
            <a:t>Elected team leader</a:t>
          </a:r>
          <a:endParaRPr lang="en-US" sz="2800" kern="1200"/>
        </a:p>
      </dsp:txBody>
      <dsp:txXfrm>
        <a:off x="352612" y="127912"/>
        <a:ext cx="4290987" cy="745862"/>
      </dsp:txXfrm>
    </dsp:sp>
    <dsp:sp modelId="{3EC1E5EE-2067-4270-B6A3-6302716949AC}">
      <dsp:nvSpPr>
        <dsp:cNvPr id="0" name=""/>
        <dsp:cNvSpPr/>
      </dsp:nvSpPr>
      <dsp:spPr>
        <a:xfrm>
          <a:off x="0" y="1770923"/>
          <a:ext cx="6245265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054433"/>
              <a:satOff val="0"/>
              <a:lumOff val="6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702" tIns="583184" rIns="48470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/>
            <a:t>Funmy, Gabriel, Alex</a:t>
          </a:r>
          <a:endParaRPr lang="en-US" sz="2800" kern="1200"/>
        </a:p>
      </dsp:txBody>
      <dsp:txXfrm>
        <a:off x="0" y="1770923"/>
        <a:ext cx="6245265" cy="1190700"/>
      </dsp:txXfrm>
    </dsp:sp>
    <dsp:sp modelId="{5B5E6109-7CA0-4BA5-AFCC-4D4C6699115D}">
      <dsp:nvSpPr>
        <dsp:cNvPr id="0" name=""/>
        <dsp:cNvSpPr/>
      </dsp:nvSpPr>
      <dsp:spPr>
        <a:xfrm>
          <a:off x="312263" y="1357643"/>
          <a:ext cx="4371685" cy="826560"/>
        </a:xfrm>
        <a:prstGeom prst="roundRect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baseline="0"/>
            <a:t>3 members</a:t>
          </a:r>
          <a:endParaRPr lang="en-US" sz="2800" kern="1200"/>
        </a:p>
      </dsp:txBody>
      <dsp:txXfrm>
        <a:off x="352612" y="1397992"/>
        <a:ext cx="4290987" cy="745862"/>
      </dsp:txXfrm>
    </dsp:sp>
    <dsp:sp modelId="{A2F0A899-7945-45A8-85E3-BA5779A7B150}">
      <dsp:nvSpPr>
        <dsp:cNvPr id="0" name=""/>
        <dsp:cNvSpPr/>
      </dsp:nvSpPr>
      <dsp:spPr>
        <a:xfrm>
          <a:off x="0" y="3526103"/>
          <a:ext cx="624526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108866"/>
              <a:satOff val="0"/>
              <a:lumOff val="124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0D4C9-AFD1-4142-9EFC-ED541269E851}">
      <dsp:nvSpPr>
        <dsp:cNvPr id="0" name=""/>
        <dsp:cNvSpPr/>
      </dsp:nvSpPr>
      <dsp:spPr>
        <a:xfrm>
          <a:off x="312263" y="3112823"/>
          <a:ext cx="4371685" cy="826560"/>
        </a:xfrm>
        <a:prstGeom prst="roundRect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baseline="0"/>
            <a:t>Different personalities</a:t>
          </a:r>
          <a:endParaRPr lang="en-US" sz="2800" kern="1200"/>
        </a:p>
      </dsp:txBody>
      <dsp:txXfrm>
        <a:off x="352612" y="3153172"/>
        <a:ext cx="4290987" cy="745862"/>
      </dsp:txXfrm>
    </dsp:sp>
    <dsp:sp modelId="{C16311C1-B231-4195-94F8-AF05D626710F}">
      <dsp:nvSpPr>
        <dsp:cNvPr id="0" name=""/>
        <dsp:cNvSpPr/>
      </dsp:nvSpPr>
      <dsp:spPr>
        <a:xfrm>
          <a:off x="0" y="4796183"/>
          <a:ext cx="624526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163298"/>
              <a:satOff val="0"/>
              <a:lumOff val="1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83B7-E6D3-4F75-AD7B-E51E4A6AB2AF}">
      <dsp:nvSpPr>
        <dsp:cNvPr id="0" name=""/>
        <dsp:cNvSpPr/>
      </dsp:nvSpPr>
      <dsp:spPr>
        <a:xfrm>
          <a:off x="312263" y="4382903"/>
          <a:ext cx="4371685" cy="82656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baseline="0" dirty="0"/>
            <a:t>Strengths	</a:t>
          </a:r>
          <a:endParaRPr lang="en-US" sz="2800" kern="1200" dirty="0"/>
        </a:p>
      </dsp:txBody>
      <dsp:txXfrm>
        <a:off x="352612" y="4423252"/>
        <a:ext cx="4290987" cy="745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4BA5A-8B1F-4329-8079-A6FB66D209F9}">
      <dsp:nvSpPr>
        <dsp:cNvPr id="0" name=""/>
        <dsp:cNvSpPr/>
      </dsp:nvSpPr>
      <dsp:spPr>
        <a:xfrm>
          <a:off x="0" y="1047863"/>
          <a:ext cx="6245265" cy="638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Working with 6 other team member</a:t>
          </a:r>
          <a:endParaRPr lang="en-US" sz="2600" kern="1200"/>
        </a:p>
      </dsp:txBody>
      <dsp:txXfrm>
        <a:off x="31185" y="1079048"/>
        <a:ext cx="6182895" cy="576450"/>
      </dsp:txXfrm>
    </dsp:sp>
    <dsp:sp modelId="{E8AF4CB7-4A14-4420-AF4A-39B6C18C8681}">
      <dsp:nvSpPr>
        <dsp:cNvPr id="0" name=""/>
        <dsp:cNvSpPr/>
      </dsp:nvSpPr>
      <dsp:spPr>
        <a:xfrm>
          <a:off x="0" y="1761563"/>
          <a:ext cx="6245265" cy="638820"/>
        </a:xfrm>
        <a:prstGeom prst="roundRect">
          <a:avLst/>
        </a:prstGeom>
        <a:solidFill>
          <a:schemeClr val="accent2">
            <a:hueOff val="1540825"/>
            <a:satOff val="0"/>
            <a:lumOff val="46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Rares leader</a:t>
          </a:r>
          <a:endParaRPr lang="en-US" sz="2600" kern="1200"/>
        </a:p>
      </dsp:txBody>
      <dsp:txXfrm>
        <a:off x="31185" y="1792748"/>
        <a:ext cx="6182895" cy="576450"/>
      </dsp:txXfrm>
    </dsp:sp>
    <dsp:sp modelId="{2C5A41AF-132C-4247-AA32-6B2EBE4111B0}">
      <dsp:nvSpPr>
        <dsp:cNvPr id="0" name=""/>
        <dsp:cNvSpPr/>
      </dsp:nvSpPr>
      <dsp:spPr>
        <a:xfrm>
          <a:off x="0" y="2475263"/>
          <a:ext cx="6245265" cy="638820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More stressful project</a:t>
          </a:r>
          <a:endParaRPr lang="en-US" sz="2600" kern="1200"/>
        </a:p>
      </dsp:txBody>
      <dsp:txXfrm>
        <a:off x="31185" y="2506448"/>
        <a:ext cx="6182895" cy="576450"/>
      </dsp:txXfrm>
    </dsp:sp>
    <dsp:sp modelId="{203ADBA8-EFEC-4694-B728-E46EDF4501C0}">
      <dsp:nvSpPr>
        <dsp:cNvPr id="0" name=""/>
        <dsp:cNvSpPr/>
      </dsp:nvSpPr>
      <dsp:spPr>
        <a:xfrm>
          <a:off x="0" y="3188963"/>
          <a:ext cx="6245265" cy="638820"/>
        </a:xfrm>
        <a:prstGeom prst="roundRect">
          <a:avLst/>
        </a:prstGeom>
        <a:solidFill>
          <a:schemeClr val="accent2">
            <a:hueOff val="4622474"/>
            <a:satOff val="0"/>
            <a:lumOff val="1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 lot of end decision came out  to me</a:t>
          </a:r>
          <a:endParaRPr lang="en-US" sz="2600" kern="1200"/>
        </a:p>
      </dsp:txBody>
      <dsp:txXfrm>
        <a:off x="31185" y="3220148"/>
        <a:ext cx="6182895" cy="576450"/>
      </dsp:txXfrm>
    </dsp:sp>
    <dsp:sp modelId="{C6322DC3-2C71-4264-937A-7A4FF1B6B26D}">
      <dsp:nvSpPr>
        <dsp:cNvPr id="0" name=""/>
        <dsp:cNvSpPr/>
      </dsp:nvSpPr>
      <dsp:spPr>
        <a:xfrm>
          <a:off x="0" y="3902663"/>
          <a:ext cx="6245265" cy="63882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Number 1 help source</a:t>
          </a:r>
          <a:endParaRPr lang="en-US" sz="2600" kern="1200"/>
        </a:p>
      </dsp:txBody>
      <dsp:txXfrm>
        <a:off x="31185" y="3933848"/>
        <a:ext cx="6182895" cy="576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F8291-A5D8-4354-934C-6D13CEC10306}">
      <dsp:nvSpPr>
        <dsp:cNvPr id="0" name=""/>
        <dsp:cNvSpPr/>
      </dsp:nvSpPr>
      <dsp:spPr>
        <a:xfrm>
          <a:off x="3468094" y="265431"/>
          <a:ext cx="3655123" cy="3655123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Let’s use the START method for this</a:t>
          </a:r>
          <a:endParaRPr lang="en-US" sz="1100" kern="1200"/>
        </a:p>
      </dsp:txBody>
      <dsp:txXfrm>
        <a:off x="5388340" y="604835"/>
        <a:ext cx="870267" cy="696214"/>
      </dsp:txXfrm>
    </dsp:sp>
    <dsp:sp modelId="{62112250-8753-430B-95E3-CE41EE41DB3C}">
      <dsp:nvSpPr>
        <dsp:cNvPr id="0" name=""/>
        <dsp:cNvSpPr/>
      </dsp:nvSpPr>
      <dsp:spPr>
        <a:xfrm>
          <a:off x="3515089" y="324174"/>
          <a:ext cx="3655123" cy="3655123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Situation: Project term 2 </a:t>
          </a:r>
          <a:endParaRPr lang="en-US" sz="1100" kern="1200"/>
        </a:p>
      </dsp:txBody>
      <dsp:txXfrm>
        <a:off x="5997527" y="1649157"/>
        <a:ext cx="1000807" cy="609187"/>
      </dsp:txXfrm>
    </dsp:sp>
    <dsp:sp modelId="{E3E43553-28F8-4AAD-A4BF-8487CC5B5447}">
      <dsp:nvSpPr>
        <dsp:cNvPr id="0" name=""/>
        <dsp:cNvSpPr/>
      </dsp:nvSpPr>
      <dsp:spPr>
        <a:xfrm>
          <a:off x="3498118" y="398147"/>
          <a:ext cx="3655123" cy="3655123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Task:</a:t>
          </a:r>
          <a:endParaRPr lang="en-US" sz="1100" kern="1200"/>
        </a:p>
      </dsp:txBody>
      <dsp:txXfrm>
        <a:off x="5845230" y="2562938"/>
        <a:ext cx="870267" cy="674457"/>
      </dsp:txXfrm>
    </dsp:sp>
    <dsp:sp modelId="{951B1A66-3F57-44E8-95E9-5DFEC0F056A0}">
      <dsp:nvSpPr>
        <dsp:cNvPr id="0" name=""/>
        <dsp:cNvSpPr/>
      </dsp:nvSpPr>
      <dsp:spPr>
        <a:xfrm>
          <a:off x="3430238" y="430782"/>
          <a:ext cx="3655123" cy="3655123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Action</a:t>
          </a:r>
          <a:endParaRPr lang="en-US" sz="1100" kern="1200"/>
        </a:p>
      </dsp:txBody>
      <dsp:txXfrm>
        <a:off x="4833544" y="3302665"/>
        <a:ext cx="848510" cy="609187"/>
      </dsp:txXfrm>
    </dsp:sp>
    <dsp:sp modelId="{435D3281-7A1A-4ECA-99E8-FB90A1DD4507}">
      <dsp:nvSpPr>
        <dsp:cNvPr id="0" name=""/>
        <dsp:cNvSpPr/>
      </dsp:nvSpPr>
      <dsp:spPr>
        <a:xfrm>
          <a:off x="3362357" y="398147"/>
          <a:ext cx="3655123" cy="3655123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Result:</a:t>
          </a:r>
          <a:endParaRPr lang="en-US" sz="1100" kern="1200"/>
        </a:p>
      </dsp:txBody>
      <dsp:txXfrm>
        <a:off x="3800101" y="2562938"/>
        <a:ext cx="870267" cy="674457"/>
      </dsp:txXfrm>
    </dsp:sp>
    <dsp:sp modelId="{9C099486-DD58-431B-BD89-C911335BC208}">
      <dsp:nvSpPr>
        <dsp:cNvPr id="0" name=""/>
        <dsp:cNvSpPr/>
      </dsp:nvSpPr>
      <dsp:spPr>
        <a:xfrm>
          <a:off x="3345386" y="324174"/>
          <a:ext cx="3655123" cy="3655123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Reflection</a:t>
          </a:r>
          <a:endParaRPr lang="en-US" sz="1100" kern="1200"/>
        </a:p>
      </dsp:txBody>
      <dsp:txXfrm>
        <a:off x="3517264" y="1649157"/>
        <a:ext cx="1000807" cy="609187"/>
      </dsp:txXfrm>
    </dsp:sp>
    <dsp:sp modelId="{642A5D86-75FD-479F-A888-56A0D0E06E49}">
      <dsp:nvSpPr>
        <dsp:cNvPr id="0" name=""/>
        <dsp:cNvSpPr/>
      </dsp:nvSpPr>
      <dsp:spPr>
        <a:xfrm>
          <a:off x="3392381" y="265431"/>
          <a:ext cx="3655123" cy="3655123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Future</a:t>
          </a:r>
          <a:endParaRPr lang="en-US" sz="1100" kern="1200"/>
        </a:p>
      </dsp:txBody>
      <dsp:txXfrm>
        <a:off x="4256992" y="604835"/>
        <a:ext cx="870267" cy="696214"/>
      </dsp:txXfrm>
    </dsp:sp>
    <dsp:sp modelId="{655746BC-D70A-4A7F-AE92-79E0F88E8989}">
      <dsp:nvSpPr>
        <dsp:cNvPr id="0" name=""/>
        <dsp:cNvSpPr/>
      </dsp:nvSpPr>
      <dsp:spPr>
        <a:xfrm>
          <a:off x="3241642" y="39162"/>
          <a:ext cx="4107663" cy="4107663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0E87A-9026-40D7-9F5A-1E3FC22EF604}">
      <dsp:nvSpPr>
        <dsp:cNvPr id="0" name=""/>
        <dsp:cNvSpPr/>
      </dsp:nvSpPr>
      <dsp:spPr>
        <a:xfrm>
          <a:off x="3288932" y="98165"/>
          <a:ext cx="4107663" cy="4107663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58AEE-5CFF-4A90-8373-164EC5A7E870}">
      <dsp:nvSpPr>
        <dsp:cNvPr id="0" name=""/>
        <dsp:cNvSpPr/>
      </dsp:nvSpPr>
      <dsp:spPr>
        <a:xfrm>
          <a:off x="3271902" y="171966"/>
          <a:ext cx="4107663" cy="4107663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7391F-1D80-458C-8E2A-B465739FEB3D}">
      <dsp:nvSpPr>
        <dsp:cNvPr id="0" name=""/>
        <dsp:cNvSpPr/>
      </dsp:nvSpPr>
      <dsp:spPr>
        <a:xfrm>
          <a:off x="3203968" y="204417"/>
          <a:ext cx="4107663" cy="4107663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A16D7-427A-4FB1-B32F-4906CB3364A7}">
      <dsp:nvSpPr>
        <dsp:cNvPr id="0" name=""/>
        <dsp:cNvSpPr/>
      </dsp:nvSpPr>
      <dsp:spPr>
        <a:xfrm>
          <a:off x="3136034" y="171966"/>
          <a:ext cx="4107663" cy="4107663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83255-B5DF-457A-8046-8EA4B0704143}">
      <dsp:nvSpPr>
        <dsp:cNvPr id="0" name=""/>
        <dsp:cNvSpPr/>
      </dsp:nvSpPr>
      <dsp:spPr>
        <a:xfrm>
          <a:off x="3119004" y="98165"/>
          <a:ext cx="4107663" cy="4107663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00D78-3F9C-4F4C-99E5-B7B552C3F0FD}">
      <dsp:nvSpPr>
        <dsp:cNvPr id="0" name=""/>
        <dsp:cNvSpPr/>
      </dsp:nvSpPr>
      <dsp:spPr>
        <a:xfrm>
          <a:off x="3166294" y="39162"/>
          <a:ext cx="4107663" cy="4107663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69CA3-BCF6-4F80-B04E-A6C3D663FAA8}">
      <dsp:nvSpPr>
        <dsp:cNvPr id="0" name=""/>
        <dsp:cNvSpPr/>
      </dsp:nvSpPr>
      <dsp:spPr>
        <a:xfrm>
          <a:off x="0" y="8469"/>
          <a:ext cx="10069401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Paul and Cate</a:t>
          </a:r>
          <a:endParaRPr lang="en-US" sz="2000" kern="1200"/>
        </a:p>
      </dsp:txBody>
      <dsp:txXfrm>
        <a:off x="23988" y="32457"/>
        <a:ext cx="10021425" cy="443424"/>
      </dsp:txXfrm>
    </dsp:sp>
    <dsp:sp modelId="{9396F02E-B8C0-40AB-90D5-89B92E7082F3}">
      <dsp:nvSpPr>
        <dsp:cNvPr id="0" name=""/>
        <dsp:cNvSpPr/>
      </dsp:nvSpPr>
      <dsp:spPr>
        <a:xfrm>
          <a:off x="0" y="557469"/>
          <a:ext cx="10069401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Prior knowledge. </a:t>
          </a:r>
          <a:endParaRPr lang="en-US" sz="2000" kern="1200"/>
        </a:p>
      </dsp:txBody>
      <dsp:txXfrm>
        <a:off x="23988" y="581457"/>
        <a:ext cx="10021425" cy="443424"/>
      </dsp:txXfrm>
    </dsp:sp>
    <dsp:sp modelId="{D0967BEA-2CC7-4A32-9B4C-5C1F29D308E6}">
      <dsp:nvSpPr>
        <dsp:cNvPr id="0" name=""/>
        <dsp:cNvSpPr/>
      </dsp:nvSpPr>
      <dsp:spPr>
        <a:xfrm>
          <a:off x="0" y="1106469"/>
          <a:ext cx="10069401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Initiative</a:t>
          </a:r>
          <a:endParaRPr lang="en-US" sz="2000" kern="1200"/>
        </a:p>
      </dsp:txBody>
      <dsp:txXfrm>
        <a:off x="23988" y="1130457"/>
        <a:ext cx="10021425" cy="443424"/>
      </dsp:txXfrm>
    </dsp:sp>
    <dsp:sp modelId="{F2405902-7A8E-43F6-8FA7-EA17EB6180F7}">
      <dsp:nvSpPr>
        <dsp:cNvPr id="0" name=""/>
        <dsp:cNvSpPr/>
      </dsp:nvSpPr>
      <dsp:spPr>
        <a:xfrm>
          <a:off x="0" y="1655469"/>
          <a:ext cx="10069401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Conflicts</a:t>
          </a:r>
          <a:endParaRPr lang="en-US" sz="2000" kern="1200"/>
        </a:p>
      </dsp:txBody>
      <dsp:txXfrm>
        <a:off x="23988" y="1679457"/>
        <a:ext cx="10021425" cy="443424"/>
      </dsp:txXfrm>
    </dsp:sp>
    <dsp:sp modelId="{31D33D14-B328-49AC-94D5-11D67CB46403}">
      <dsp:nvSpPr>
        <dsp:cNvPr id="0" name=""/>
        <dsp:cNvSpPr/>
      </dsp:nvSpPr>
      <dsp:spPr>
        <a:xfrm>
          <a:off x="0" y="2204469"/>
          <a:ext cx="10069401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Personality</a:t>
          </a:r>
          <a:endParaRPr lang="en-US" sz="2000" kern="1200"/>
        </a:p>
      </dsp:txBody>
      <dsp:txXfrm>
        <a:off x="23988" y="2228457"/>
        <a:ext cx="10021425" cy="443424"/>
      </dsp:txXfrm>
    </dsp:sp>
    <dsp:sp modelId="{1F9B80B9-2342-4F84-9DD2-06DDEAC9028A}">
      <dsp:nvSpPr>
        <dsp:cNvPr id="0" name=""/>
        <dsp:cNvSpPr/>
      </dsp:nvSpPr>
      <dsp:spPr>
        <a:xfrm>
          <a:off x="0" y="2753469"/>
          <a:ext cx="10069401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The end goal</a:t>
          </a:r>
          <a:endParaRPr lang="en-US" sz="2000" kern="1200"/>
        </a:p>
      </dsp:txBody>
      <dsp:txXfrm>
        <a:off x="23988" y="2777457"/>
        <a:ext cx="10021425" cy="443424"/>
      </dsp:txXfrm>
    </dsp:sp>
    <dsp:sp modelId="{E541932E-8B86-45AC-A937-8DB8CF3EABCC}">
      <dsp:nvSpPr>
        <dsp:cNvPr id="0" name=""/>
        <dsp:cNvSpPr/>
      </dsp:nvSpPr>
      <dsp:spPr>
        <a:xfrm>
          <a:off x="0" y="3302469"/>
          <a:ext cx="10069401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Stubborn</a:t>
          </a:r>
          <a:endParaRPr lang="en-US" sz="2000" kern="1200"/>
        </a:p>
      </dsp:txBody>
      <dsp:txXfrm>
        <a:off x="23988" y="3326457"/>
        <a:ext cx="10021425" cy="443424"/>
      </dsp:txXfrm>
    </dsp:sp>
    <dsp:sp modelId="{7FF54498-9233-49EA-AD7D-DC44524FB17C}">
      <dsp:nvSpPr>
        <dsp:cNvPr id="0" name=""/>
        <dsp:cNvSpPr/>
      </dsp:nvSpPr>
      <dsp:spPr>
        <a:xfrm>
          <a:off x="0" y="3851469"/>
          <a:ext cx="10069401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Make people feel annoyed</a:t>
          </a:r>
          <a:endParaRPr lang="en-US" sz="2000" kern="1200"/>
        </a:p>
      </dsp:txBody>
      <dsp:txXfrm>
        <a:off x="23988" y="3875457"/>
        <a:ext cx="10021425" cy="4434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8BCCE-7CAE-4969-A1EE-2BA18E23A361}">
      <dsp:nvSpPr>
        <dsp:cNvPr id="0" name=""/>
        <dsp:cNvSpPr/>
      </dsp:nvSpPr>
      <dsp:spPr>
        <a:xfrm>
          <a:off x="5574049" y="97392"/>
          <a:ext cx="1538927" cy="153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Communication is key.</a:t>
          </a:r>
          <a:endParaRPr lang="en-US" sz="1500" kern="1200"/>
        </a:p>
      </dsp:txBody>
      <dsp:txXfrm>
        <a:off x="5574049" y="97392"/>
        <a:ext cx="1538927" cy="1538927"/>
      </dsp:txXfrm>
    </dsp:sp>
    <dsp:sp modelId="{C17CD5B2-5B78-48CA-AA6D-94C7A0664D5B}">
      <dsp:nvSpPr>
        <dsp:cNvPr id="0" name=""/>
        <dsp:cNvSpPr/>
      </dsp:nvSpPr>
      <dsp:spPr>
        <a:xfrm>
          <a:off x="2858661" y="-370"/>
          <a:ext cx="4352078" cy="4352078"/>
        </a:xfrm>
        <a:prstGeom prst="circularArrow">
          <a:avLst>
            <a:gd name="adj1" fmla="val 6895"/>
            <a:gd name="adj2" fmla="val 464819"/>
            <a:gd name="adj3" fmla="val 551660"/>
            <a:gd name="adj4" fmla="val 20583521"/>
            <a:gd name="adj5" fmla="val 804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FE7FC-48EE-4BD1-ADDF-5FB701369959}">
      <dsp:nvSpPr>
        <dsp:cNvPr id="0" name=""/>
        <dsp:cNvSpPr/>
      </dsp:nvSpPr>
      <dsp:spPr>
        <a:xfrm>
          <a:off x="5574049" y="2715018"/>
          <a:ext cx="1538927" cy="153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 am always open to give feedback</a:t>
          </a:r>
          <a:endParaRPr lang="en-US" sz="1500" kern="1200"/>
        </a:p>
      </dsp:txBody>
      <dsp:txXfrm>
        <a:off x="5574049" y="2715018"/>
        <a:ext cx="1538927" cy="1538927"/>
      </dsp:txXfrm>
    </dsp:sp>
    <dsp:sp modelId="{4B29DB6A-78F5-40A9-BA52-DB86A8A097B1}">
      <dsp:nvSpPr>
        <dsp:cNvPr id="0" name=""/>
        <dsp:cNvSpPr/>
      </dsp:nvSpPr>
      <dsp:spPr>
        <a:xfrm>
          <a:off x="2858661" y="-370"/>
          <a:ext cx="4352078" cy="4352078"/>
        </a:xfrm>
        <a:prstGeom prst="circularArrow">
          <a:avLst>
            <a:gd name="adj1" fmla="val 6895"/>
            <a:gd name="adj2" fmla="val 464819"/>
            <a:gd name="adj3" fmla="val 5951660"/>
            <a:gd name="adj4" fmla="val 4383521"/>
            <a:gd name="adj5" fmla="val 804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B0B58-24AA-4617-8BC9-48528BD3A81A}">
      <dsp:nvSpPr>
        <dsp:cNvPr id="0" name=""/>
        <dsp:cNvSpPr/>
      </dsp:nvSpPr>
      <dsp:spPr>
        <a:xfrm>
          <a:off x="2956424" y="2715018"/>
          <a:ext cx="1538927" cy="153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Or to just talk with people</a:t>
          </a:r>
          <a:endParaRPr lang="en-US" sz="1500" kern="1200"/>
        </a:p>
      </dsp:txBody>
      <dsp:txXfrm>
        <a:off x="2956424" y="2715018"/>
        <a:ext cx="1538927" cy="1538927"/>
      </dsp:txXfrm>
    </dsp:sp>
    <dsp:sp modelId="{06B8AB51-9BA6-4D70-87EF-F5C79C45C374}">
      <dsp:nvSpPr>
        <dsp:cNvPr id="0" name=""/>
        <dsp:cNvSpPr/>
      </dsp:nvSpPr>
      <dsp:spPr>
        <a:xfrm>
          <a:off x="2858661" y="-370"/>
          <a:ext cx="4352078" cy="4352078"/>
        </a:xfrm>
        <a:prstGeom prst="circularArrow">
          <a:avLst>
            <a:gd name="adj1" fmla="val 6895"/>
            <a:gd name="adj2" fmla="val 464819"/>
            <a:gd name="adj3" fmla="val 11351660"/>
            <a:gd name="adj4" fmla="val 9783521"/>
            <a:gd name="adj5" fmla="val 804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6E0D5-8FB5-4FD0-A26A-A5E9AE55ADE9}">
      <dsp:nvSpPr>
        <dsp:cNvPr id="0" name=""/>
        <dsp:cNvSpPr/>
      </dsp:nvSpPr>
      <dsp:spPr>
        <a:xfrm>
          <a:off x="2956424" y="97392"/>
          <a:ext cx="1538927" cy="153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In a team every member must talk and be on the same level</a:t>
          </a:r>
          <a:endParaRPr lang="en-US" sz="1500" kern="1200"/>
        </a:p>
      </dsp:txBody>
      <dsp:txXfrm>
        <a:off x="2956424" y="97392"/>
        <a:ext cx="1538927" cy="1538927"/>
      </dsp:txXfrm>
    </dsp:sp>
    <dsp:sp modelId="{00BE019B-B508-48D0-9DFD-C68245FCBA2D}">
      <dsp:nvSpPr>
        <dsp:cNvPr id="0" name=""/>
        <dsp:cNvSpPr/>
      </dsp:nvSpPr>
      <dsp:spPr>
        <a:xfrm>
          <a:off x="2858661" y="-370"/>
          <a:ext cx="4352078" cy="4352078"/>
        </a:xfrm>
        <a:prstGeom prst="circularArrow">
          <a:avLst>
            <a:gd name="adj1" fmla="val 6895"/>
            <a:gd name="adj2" fmla="val 464819"/>
            <a:gd name="adj3" fmla="val 16751660"/>
            <a:gd name="adj4" fmla="val 15183521"/>
            <a:gd name="adj5" fmla="val 804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Worked a lot given different team members different tasks.</a:t>
            </a:r>
          </a:p>
          <a:p>
            <a:r>
              <a:rPr lang="en-GB" dirty="0"/>
              <a:t>Build a server network drawing and a website. While doing different documentation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Action: Worked a lot given different team members different tasks. 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r>
              <a:rPr lang="en-GB" dirty="0"/>
              <a:t>I would rate my work an 8.5 out 10. I learned form it that when everyone gives equal amount of energy to the project it becomes easier. </a:t>
            </a:r>
            <a:br>
              <a:rPr lang="en-GB" dirty="0"/>
            </a:br>
            <a:r>
              <a:rPr lang="en-GB" dirty="0"/>
              <a:t>I could improve how I approach my vacation for the project stress</a:t>
            </a:r>
          </a:p>
          <a:p>
            <a:r>
              <a:rPr lang="en-GB" dirty="0"/>
              <a:t>I applies my prior IT </a:t>
            </a:r>
            <a:r>
              <a:rPr lang="en-GB" dirty="0" err="1"/>
              <a:t>knowloeges</a:t>
            </a:r>
            <a:r>
              <a:rPr lang="en-GB" dirty="0"/>
              <a:t> and my </a:t>
            </a:r>
            <a:r>
              <a:rPr lang="en-GB" dirty="0" err="1"/>
              <a:t>apility</a:t>
            </a:r>
            <a:r>
              <a:rPr lang="en-GB" dirty="0"/>
              <a:t> to make my team members better.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A </a:t>
            </a:r>
            <a:r>
              <a:rPr lang="en-GB" dirty="0" err="1"/>
              <a:t>sucefull</a:t>
            </a:r>
            <a:r>
              <a:rPr lang="en-GB" dirty="0"/>
              <a:t> project</a:t>
            </a:r>
          </a:p>
          <a:p>
            <a:endParaRPr lang="en-GB" dirty="0"/>
          </a:p>
          <a:p>
            <a:r>
              <a:rPr lang="en-GB" dirty="0"/>
              <a:t>Plan better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8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74BA5D4-F0F0-7FF6-F65D-2F56E02B0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" r="9547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 b="1" i="0" kern="1200" cap="all" baseline="0">
                <a:latin typeface="+mj-lt"/>
                <a:ea typeface="+mj-ea"/>
                <a:cs typeface="+mj-cs"/>
              </a:rPr>
              <a:t>Professional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n-lt"/>
                <a:ea typeface="+mn-ea"/>
                <a:cs typeface="+mn-cs"/>
              </a:rPr>
              <a:t>Bernardo Josué Correia Alves</a:t>
            </a:r>
          </a:p>
        </p:txBody>
      </p:sp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een dialogue boxes">
            <a:extLst>
              <a:ext uri="{FF2B5EF4-FFF2-40B4-BE49-F238E27FC236}">
                <a16:creationId xmlns:a16="http://schemas.microsoft.com/office/drawing/2014/main" id="{6BB3F710-DA72-2A5B-09A5-36E0D7183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2" b="15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703AA-1E93-32C8-7A3D-641FCDC9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i="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Communication </a:t>
            </a:r>
            <a:br>
              <a:rPr lang="en-US" sz="3000" b="1" i="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000" b="1" i="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40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nd placing stars">
            <a:extLst>
              <a:ext uri="{FF2B5EF4-FFF2-40B4-BE49-F238E27FC236}">
                <a16:creationId xmlns:a16="http://schemas.microsoft.com/office/drawing/2014/main" id="{9151F175-0781-7071-9167-21E0B05C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008E1A-7253-CD39-9F38-8C1DF6F9E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i="0" kern="1200" cap="all" baseline="0" dirty="0">
                <a:latin typeface="+mj-lt"/>
                <a:ea typeface="+mj-ea"/>
                <a:cs typeface="+mj-cs"/>
              </a:rPr>
              <a:t>Receiving feedback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8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6096A-9C48-1A39-10BC-DA648370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Receiving feedback</a:t>
            </a:r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C45F46-37CB-D378-5118-56BF80C58F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4395" y="1825625"/>
          <a:ext cx="100694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0C340-0408-CF1B-A735-EB5D9FB7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E92AC-8587-2C05-5238-FF614993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7ECE-6D61-D7E7-B4B0-FA2B3D82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1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3832A-E452-2C8D-19D8-78BFDB6DA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8" b="169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40DE1-4C53-B445-94A7-37A349E5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Giving feedback</a:t>
            </a:r>
          </a:p>
        </p:txBody>
      </p:sp>
    </p:spTree>
    <p:extLst>
      <p:ext uri="{BB962C8B-B14F-4D97-AF65-F5344CB8AC3E}">
        <p14:creationId xmlns:p14="http://schemas.microsoft.com/office/powerpoint/2010/main" val="908311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8F9C-1409-2AC0-2A78-38D457C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Given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13E4-34A4-5B8E-7ACB-4CE0FD4D6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Paul and Cate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7C36-DE7A-B204-BBF0-F02647F7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62328-9DAB-622E-9EC5-539A8F22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51659-9089-1035-D8C5-FE4FFF61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2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eo 5">
            <a:extLst>
              <a:ext uri="{FF2B5EF4-FFF2-40B4-BE49-F238E27FC236}">
                <a16:creationId xmlns:a16="http://schemas.microsoft.com/office/drawing/2014/main" id="{1330D320-6EC1-369F-A040-1BE208569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E2BF8F-0307-E856-899E-BBD69586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i="0" kern="1200" cap="all" baseline="0" dirty="0">
                <a:latin typeface="+mj-lt"/>
                <a:ea typeface="+mj-ea"/>
                <a:cs typeface="+mj-cs"/>
              </a:rPr>
              <a:t>Summary communication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AC1B-B069-ECFD-2EE3-0B2084D8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Summary communication</a:t>
            </a:r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55ADF7C-7735-E947-357C-C5D2401366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4395" y="1825625"/>
          <a:ext cx="100694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496EF-E2D5-2866-CEBA-208077715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D7F4A-93D9-3FAB-3443-DFF36E2B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1F5B9-7069-BD63-EB72-54657AE8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4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Writing an appointment on a paper agenda">
            <a:extLst>
              <a:ext uri="{FF2B5EF4-FFF2-40B4-BE49-F238E27FC236}">
                <a16:creationId xmlns:a16="http://schemas.microsoft.com/office/drawing/2014/main" id="{531E503C-8471-7216-F2B6-2865BA267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201989" y="6135624"/>
            <a:ext cx="26295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C0658-D4AB-4A7E-9E6F-7855E296382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921240" y="6135624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37479" y="6135624"/>
            <a:ext cx="402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7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lose up image of hands applauding">
            <a:extLst>
              <a:ext uri="{FF2B5EF4-FFF2-40B4-BE49-F238E27FC236}">
                <a16:creationId xmlns:a16="http://schemas.microsoft.com/office/drawing/2014/main" id="{FF5AB963-6E99-0D13-97A7-33CC949A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" b="1513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F790A-BB0B-C2BA-42EF-43118B58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i="0" kern="1200" cap="all" baseline="0" dirty="0">
                <a:latin typeface="+mj-lt"/>
                <a:ea typeface="+mj-ea"/>
                <a:cs typeface="+mj-cs"/>
              </a:rPr>
              <a:t>Thank you for listening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4FA453-CA6F-4ED8-B4B2-61C3D67F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9AA72-61E2-4CEE-8E0C-A793B0EBE00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31959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222E3-EF0C-4EAB-9068-4D5E7574C8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31959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5BE6-8E82-44B7-AF20-20405C0CE58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31959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97370B5D-8E06-39A1-1863-6C2ED7E77D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20888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8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Video 19">
            <a:extLst>
              <a:ext uri="{FF2B5EF4-FFF2-40B4-BE49-F238E27FC236}">
                <a16:creationId xmlns:a16="http://schemas.microsoft.com/office/drawing/2014/main" id="{100E4A15-4C34-DEDF-F0C5-CBC1FD09DE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2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/>
            <a:r>
              <a:rPr lang="en-US" sz="46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 Leadership</a:t>
            </a:r>
            <a:endParaRPr lang="en-US" sz="4600" b="1" i="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0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A group of yellow figures and a red figure on the other side">
            <a:extLst>
              <a:ext uri="{FF2B5EF4-FFF2-40B4-BE49-F238E27FC236}">
                <a16:creationId xmlns:a16="http://schemas.microsoft.com/office/drawing/2014/main" id="{3FC975C8-64B5-6B71-6EBA-62C3DD1E8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i="0" kern="1200" cap="all" baseline="0" dirty="0">
                <a:latin typeface="+mj-lt"/>
                <a:ea typeface="+mj-ea"/>
                <a:cs typeface="+mj-cs"/>
              </a:rPr>
              <a:t>Term 1 Team Leader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9680-3E0F-863F-41C9-8C380D57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200" b="1" i="0" kern="1200" cap="all" baseline="0">
                <a:latin typeface="+mj-lt"/>
                <a:ea typeface="+mj-ea"/>
                <a:cs typeface="+mj-cs"/>
              </a:rPr>
              <a:t>Term 1 Team Leader</a:t>
            </a:r>
            <a:endParaRPr lang="en-GB" sz="7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62FFF-7F61-2A8E-BA2D-F3D9C7F1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3195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E78AC-B68A-4CD8-11F4-4CC28368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19592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CAA11-F6A6-3FE5-084C-06FF6A8D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195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0A685E6-6748-78A6-0555-6B3B6F66C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22105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77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701A98-F47B-5B4F-BD9B-018EE700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i="0" kern="1200" cap="all" baseline="0" dirty="0">
                <a:latin typeface="+mj-lt"/>
                <a:ea typeface="+mj-ea"/>
                <a:cs typeface="+mj-cs"/>
              </a:rPr>
              <a:t>Term 2 team adviser  </a:t>
            </a:r>
          </a:p>
        </p:txBody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10E6C83F-E8FC-0505-2ECD-02FF8D2E6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1995" y="820991"/>
            <a:ext cx="2608009" cy="26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FBDB7-D0B2-D3BA-33B4-4215F15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700" b="1" i="0" kern="1200" cap="all" baseline="0">
                <a:latin typeface="+mj-lt"/>
                <a:ea typeface="+mj-ea"/>
                <a:cs typeface="+mj-cs"/>
              </a:rPr>
              <a:t>Term 2 team adviser </a:t>
            </a:r>
            <a:endParaRPr lang="en-GB" sz="67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2BD0-45F3-32C8-85A8-8CE28B59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3195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ADBB-8BF7-9D6F-3CDD-67438C7A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19592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94294-6B6A-3950-E057-29D2005A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195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0181214-BC8B-4B23-5224-615C9FF3D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24087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27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ands-on top of each other">
            <a:extLst>
              <a:ext uri="{FF2B5EF4-FFF2-40B4-BE49-F238E27FC236}">
                <a16:creationId xmlns:a16="http://schemas.microsoft.com/office/drawing/2014/main" id="{636392AC-17A1-07F6-F61B-BE69DB7F0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2" r="1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E5C8B-D96B-9B41-525F-96F798E3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Ethics and project-based work practices (collaboration)</a:t>
            </a:r>
            <a:br>
              <a:rPr lang="en-US" sz="3000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b="1" i="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1995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0C1B-2FE2-5532-AD4E-5F20CD86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I approach projects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1683A99-2254-4DAD-A620-F7CD6EACE9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58DEC-2F99-F42E-4082-DE72DEF8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6311A-3793-1732-74D8-F30F71C4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CB5D1-C456-ABA5-82BD-4A4A87AD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220</TotalTime>
  <Words>313</Words>
  <Application>Microsoft Office PowerPoint</Application>
  <PresentationFormat>Widescreen</PresentationFormat>
  <Paragraphs>88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Univers</vt:lpstr>
      <vt:lpstr>GradientVTI</vt:lpstr>
      <vt:lpstr>Professional Skills</vt:lpstr>
      <vt:lpstr>Table of contents</vt:lpstr>
      <vt:lpstr>Personal Leadership</vt:lpstr>
      <vt:lpstr>Term 1 Team Leader</vt:lpstr>
      <vt:lpstr>Term 1 Team Leader</vt:lpstr>
      <vt:lpstr>Term 2 team adviser  </vt:lpstr>
      <vt:lpstr>Term 2 team adviser </vt:lpstr>
      <vt:lpstr>Ethics and project-based work practices (collaboration) </vt:lpstr>
      <vt:lpstr>How do I approach projects</vt:lpstr>
      <vt:lpstr>Communication  </vt:lpstr>
      <vt:lpstr>Receiving feedback</vt:lpstr>
      <vt:lpstr>Receiving feedback</vt:lpstr>
      <vt:lpstr>Giving feedback</vt:lpstr>
      <vt:lpstr>Given feedback</vt:lpstr>
      <vt:lpstr>Summary communication</vt:lpstr>
      <vt:lpstr>Summary communication</vt:lpstr>
      <vt:lpstr>Summary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Skills</dc:title>
  <dc:creator>CORREIA ALVES Bernardo (LAM)</dc:creator>
  <cp:lastModifiedBy>Alves Bernardo</cp:lastModifiedBy>
  <cp:revision>2</cp:revision>
  <dcterms:created xsi:type="dcterms:W3CDTF">2023-01-15T18:32:57Z</dcterms:created>
  <dcterms:modified xsi:type="dcterms:W3CDTF">2023-01-16T14:19:39Z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